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3589" autoAdjust="0"/>
  </p:normalViewPr>
  <p:slideViewPr>
    <p:cSldViewPr snapToGrid="0">
      <p:cViewPr varScale="1">
        <p:scale>
          <a:sx n="58" d="100"/>
          <a:sy n="58" d="100"/>
        </p:scale>
        <p:origin x="922" y="-1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672490-3E84-49D4-BEEA-36A3BDF970C0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EE0D0340-DB2D-4129-BCF1-9F0491F7A7C0}">
      <dgm:prSet phldrT="[Tekst]" custT="1"/>
      <dgm:spPr/>
      <dgm:t>
        <a:bodyPr/>
        <a:lstStyle/>
        <a:p>
          <a:r>
            <a:rPr lang="pl-PL" sz="2400" dirty="0"/>
            <a:t>Specjalista ds. wspomagania </a:t>
          </a:r>
        </a:p>
      </dgm:t>
    </dgm:pt>
    <dgm:pt modelId="{864975C2-7596-4449-80CF-752488648648}" type="parTrans" cxnId="{2ADD2AB1-D4E6-4717-BAFD-300AF9935919}">
      <dgm:prSet/>
      <dgm:spPr/>
      <dgm:t>
        <a:bodyPr/>
        <a:lstStyle/>
        <a:p>
          <a:endParaRPr lang="pl-PL"/>
        </a:p>
      </dgm:t>
    </dgm:pt>
    <dgm:pt modelId="{23DFBB16-4B34-480B-B9DC-F0B027D29176}" type="sibTrans" cxnId="{2ADD2AB1-D4E6-4717-BAFD-300AF9935919}">
      <dgm:prSet/>
      <dgm:spPr/>
      <dgm:t>
        <a:bodyPr/>
        <a:lstStyle/>
        <a:p>
          <a:endParaRPr lang="pl-PL"/>
        </a:p>
      </dgm:t>
    </dgm:pt>
    <dgm:pt modelId="{2EF23F03-F116-4D31-884C-A5132A5BA4A4}">
      <dgm:prSet phldrT="[Tekst]" custT="1"/>
      <dgm:spPr/>
      <dgm:t>
        <a:bodyPr/>
        <a:lstStyle/>
        <a:p>
          <a:r>
            <a:rPr lang="pl-PL" sz="2400" dirty="0"/>
            <a:t>Dyrektor szkoły</a:t>
          </a:r>
        </a:p>
      </dgm:t>
    </dgm:pt>
    <dgm:pt modelId="{29099FA6-8EEB-44DE-8013-1604A1E819F4}" type="parTrans" cxnId="{4412A817-21D8-4F8A-9C3A-6D7C18667147}">
      <dgm:prSet/>
      <dgm:spPr/>
      <dgm:t>
        <a:bodyPr/>
        <a:lstStyle/>
        <a:p>
          <a:endParaRPr lang="pl-PL"/>
        </a:p>
      </dgm:t>
    </dgm:pt>
    <dgm:pt modelId="{D64DE1E7-00DA-43A6-859B-E155CA46B5BC}" type="sibTrans" cxnId="{4412A817-21D8-4F8A-9C3A-6D7C18667147}">
      <dgm:prSet/>
      <dgm:spPr/>
      <dgm:t>
        <a:bodyPr/>
        <a:lstStyle/>
        <a:p>
          <a:endParaRPr lang="pl-PL"/>
        </a:p>
      </dgm:t>
    </dgm:pt>
    <dgm:pt modelId="{A24C4446-27CC-4A6B-8F2E-3D3108BFC6C8}">
      <dgm:prSet custT="1"/>
      <dgm:spPr/>
      <dgm:t>
        <a:bodyPr/>
        <a:lstStyle/>
        <a:p>
          <a:r>
            <a:rPr lang="pl-PL" sz="2400" dirty="0"/>
            <a:t>Nauczyciele – rada pedagogiczna</a:t>
          </a:r>
        </a:p>
      </dgm:t>
    </dgm:pt>
    <dgm:pt modelId="{98A7B428-3DF2-4848-B5E7-C894CEF2D770}" type="parTrans" cxnId="{0F5F7457-B030-4D1C-88AD-2CD134F10297}">
      <dgm:prSet/>
      <dgm:spPr/>
      <dgm:t>
        <a:bodyPr/>
        <a:lstStyle/>
        <a:p>
          <a:endParaRPr lang="pl-PL"/>
        </a:p>
      </dgm:t>
    </dgm:pt>
    <dgm:pt modelId="{D6B5B427-2A01-443C-B737-981DC7C15674}" type="sibTrans" cxnId="{0F5F7457-B030-4D1C-88AD-2CD134F10297}">
      <dgm:prSet/>
      <dgm:spPr/>
      <dgm:t>
        <a:bodyPr/>
        <a:lstStyle/>
        <a:p>
          <a:endParaRPr lang="pl-PL"/>
        </a:p>
      </dgm:t>
    </dgm:pt>
    <dgm:pt modelId="{714D13AA-7629-44E1-8778-5BC49906B6BC}">
      <dgm:prSet custT="1"/>
      <dgm:spPr/>
      <dgm:t>
        <a:bodyPr/>
        <a:lstStyle/>
        <a:p>
          <a:r>
            <a:rPr lang="pl-PL" sz="2400" dirty="0"/>
            <a:t>Nauczyciele biorący udział w spotkaniu </a:t>
          </a:r>
          <a:r>
            <a:rPr lang="pl-PL" sz="2400" dirty="0" err="1"/>
            <a:t>diagnostyczno</a:t>
          </a:r>
          <a:r>
            <a:rPr lang="pl-PL" sz="2400" dirty="0"/>
            <a:t> – rozwojowym</a:t>
          </a:r>
        </a:p>
      </dgm:t>
    </dgm:pt>
    <dgm:pt modelId="{8A1A01E2-28E3-47C5-B4D2-960F4BBCA3B2}" type="parTrans" cxnId="{1565AF7B-8348-4521-86B4-D7029B6E8736}">
      <dgm:prSet/>
      <dgm:spPr/>
      <dgm:t>
        <a:bodyPr/>
        <a:lstStyle/>
        <a:p>
          <a:endParaRPr lang="pl-PL"/>
        </a:p>
      </dgm:t>
    </dgm:pt>
    <dgm:pt modelId="{6A4BBEB7-9DAA-4F19-9871-A7C9AC3882CE}" type="sibTrans" cxnId="{1565AF7B-8348-4521-86B4-D7029B6E8736}">
      <dgm:prSet/>
      <dgm:spPr/>
      <dgm:t>
        <a:bodyPr/>
        <a:lstStyle/>
        <a:p>
          <a:endParaRPr lang="pl-PL"/>
        </a:p>
      </dgm:t>
    </dgm:pt>
    <dgm:pt modelId="{8AC7F21D-DFC3-4C56-85B0-547C434DFF6E}">
      <dgm:prSet custT="1"/>
      <dgm:spPr/>
      <dgm:t>
        <a:bodyPr/>
        <a:lstStyle/>
        <a:p>
          <a:r>
            <a:rPr lang="pl-PL" sz="2400" dirty="0"/>
            <a:t>Eksperci o specjalności zgodnej z potrzebami szkoły</a:t>
          </a:r>
        </a:p>
      </dgm:t>
    </dgm:pt>
    <dgm:pt modelId="{49A32E84-DE14-4E75-83A3-5325CC8ABD6E}" type="parTrans" cxnId="{FC3A08A7-782F-4E0C-8216-7F9DBE7C15D4}">
      <dgm:prSet/>
      <dgm:spPr/>
      <dgm:t>
        <a:bodyPr/>
        <a:lstStyle/>
        <a:p>
          <a:endParaRPr lang="pl-PL"/>
        </a:p>
      </dgm:t>
    </dgm:pt>
    <dgm:pt modelId="{3F97F49B-94BF-4A6D-B686-3EEDCC431436}" type="sibTrans" cxnId="{FC3A08A7-782F-4E0C-8216-7F9DBE7C15D4}">
      <dgm:prSet/>
      <dgm:spPr/>
      <dgm:t>
        <a:bodyPr/>
        <a:lstStyle/>
        <a:p>
          <a:endParaRPr lang="pl-PL"/>
        </a:p>
      </dgm:t>
    </dgm:pt>
    <dgm:pt modelId="{7CE29D6B-E00D-475A-9E34-FE3F58E59053}" type="pres">
      <dgm:prSet presAssocID="{B9672490-3E84-49D4-BEEA-36A3BDF970C0}" presName="linear" presStyleCnt="0">
        <dgm:presLayoutVars>
          <dgm:dir/>
          <dgm:animLvl val="lvl"/>
          <dgm:resizeHandles val="exact"/>
        </dgm:presLayoutVars>
      </dgm:prSet>
      <dgm:spPr/>
    </dgm:pt>
    <dgm:pt modelId="{F124CABA-804A-4D33-8140-D4D7E0094B5F}" type="pres">
      <dgm:prSet presAssocID="{EE0D0340-DB2D-4129-BCF1-9F0491F7A7C0}" presName="parentLin" presStyleCnt="0"/>
      <dgm:spPr/>
    </dgm:pt>
    <dgm:pt modelId="{664A114D-9A8F-4DBC-BA4E-79F8794AF913}" type="pres">
      <dgm:prSet presAssocID="{EE0D0340-DB2D-4129-BCF1-9F0491F7A7C0}" presName="parentLeftMargin" presStyleLbl="node1" presStyleIdx="0" presStyleCnt="5"/>
      <dgm:spPr/>
    </dgm:pt>
    <dgm:pt modelId="{6F01FE1B-79B3-44C6-8C20-0A96FA2BD784}" type="pres">
      <dgm:prSet presAssocID="{EE0D0340-DB2D-4129-BCF1-9F0491F7A7C0}" presName="parentText" presStyleLbl="node1" presStyleIdx="0" presStyleCnt="5" custScaleX="70961">
        <dgm:presLayoutVars>
          <dgm:chMax val="0"/>
          <dgm:bulletEnabled val="1"/>
        </dgm:presLayoutVars>
      </dgm:prSet>
      <dgm:spPr/>
    </dgm:pt>
    <dgm:pt modelId="{94EB0231-4B04-41A1-8376-330B255BA322}" type="pres">
      <dgm:prSet presAssocID="{EE0D0340-DB2D-4129-BCF1-9F0491F7A7C0}" presName="negativeSpace" presStyleCnt="0"/>
      <dgm:spPr/>
    </dgm:pt>
    <dgm:pt modelId="{87F549B8-01BC-4664-ABD6-C4C6C3FF1725}" type="pres">
      <dgm:prSet presAssocID="{EE0D0340-DB2D-4129-BCF1-9F0491F7A7C0}" presName="childText" presStyleLbl="conFgAcc1" presStyleIdx="0" presStyleCnt="5">
        <dgm:presLayoutVars>
          <dgm:bulletEnabled val="1"/>
        </dgm:presLayoutVars>
      </dgm:prSet>
      <dgm:spPr/>
    </dgm:pt>
    <dgm:pt modelId="{7010E157-33B9-4DAF-B699-A042FF198D43}" type="pres">
      <dgm:prSet presAssocID="{23DFBB16-4B34-480B-B9DC-F0B027D29176}" presName="spaceBetweenRectangles" presStyleCnt="0"/>
      <dgm:spPr/>
    </dgm:pt>
    <dgm:pt modelId="{1276E083-20FA-4206-A5F9-79076016B73C}" type="pres">
      <dgm:prSet presAssocID="{2EF23F03-F116-4D31-884C-A5132A5BA4A4}" presName="parentLin" presStyleCnt="0"/>
      <dgm:spPr/>
    </dgm:pt>
    <dgm:pt modelId="{EE86C11A-974C-4314-A683-84454D932235}" type="pres">
      <dgm:prSet presAssocID="{2EF23F03-F116-4D31-884C-A5132A5BA4A4}" presName="parentLeftMargin" presStyleLbl="node1" presStyleIdx="0" presStyleCnt="5"/>
      <dgm:spPr/>
    </dgm:pt>
    <dgm:pt modelId="{0A1116BA-F43B-4422-AFCF-58A9ED1E2F6B}" type="pres">
      <dgm:prSet presAssocID="{2EF23F03-F116-4D31-884C-A5132A5BA4A4}" presName="parentText" presStyleLbl="node1" presStyleIdx="1" presStyleCnt="5" custScaleX="51006">
        <dgm:presLayoutVars>
          <dgm:chMax val="0"/>
          <dgm:bulletEnabled val="1"/>
        </dgm:presLayoutVars>
      </dgm:prSet>
      <dgm:spPr/>
    </dgm:pt>
    <dgm:pt modelId="{9A1A0A5C-BAFE-40C0-B4C2-634C71989AA1}" type="pres">
      <dgm:prSet presAssocID="{2EF23F03-F116-4D31-884C-A5132A5BA4A4}" presName="negativeSpace" presStyleCnt="0"/>
      <dgm:spPr/>
    </dgm:pt>
    <dgm:pt modelId="{C5D7E32D-C184-4BAA-8333-B49ED872221A}" type="pres">
      <dgm:prSet presAssocID="{2EF23F03-F116-4D31-884C-A5132A5BA4A4}" presName="childText" presStyleLbl="conFgAcc1" presStyleIdx="1" presStyleCnt="5">
        <dgm:presLayoutVars>
          <dgm:bulletEnabled val="1"/>
        </dgm:presLayoutVars>
      </dgm:prSet>
      <dgm:spPr/>
    </dgm:pt>
    <dgm:pt modelId="{E2CBDA5D-D28E-4E80-BBC2-F6D8BD8CD241}" type="pres">
      <dgm:prSet presAssocID="{D64DE1E7-00DA-43A6-859B-E155CA46B5BC}" presName="spaceBetweenRectangles" presStyleCnt="0"/>
      <dgm:spPr/>
    </dgm:pt>
    <dgm:pt modelId="{46EE994C-6F9B-4C91-A019-3BB9861296E9}" type="pres">
      <dgm:prSet presAssocID="{A24C4446-27CC-4A6B-8F2E-3D3108BFC6C8}" presName="parentLin" presStyleCnt="0"/>
      <dgm:spPr/>
    </dgm:pt>
    <dgm:pt modelId="{E53C1684-F9AC-44D3-A357-087A8D4CE008}" type="pres">
      <dgm:prSet presAssocID="{A24C4446-27CC-4A6B-8F2E-3D3108BFC6C8}" presName="parentLeftMargin" presStyleLbl="node1" presStyleIdx="1" presStyleCnt="5"/>
      <dgm:spPr/>
    </dgm:pt>
    <dgm:pt modelId="{1091D5B6-18E9-4AE4-B741-4D48843442BE}" type="pres">
      <dgm:prSet presAssocID="{A24C4446-27CC-4A6B-8F2E-3D3108BFC6C8}" presName="parentText" presStyleLbl="node1" presStyleIdx="2" presStyleCnt="5" custScaleX="75807">
        <dgm:presLayoutVars>
          <dgm:chMax val="0"/>
          <dgm:bulletEnabled val="1"/>
        </dgm:presLayoutVars>
      </dgm:prSet>
      <dgm:spPr/>
    </dgm:pt>
    <dgm:pt modelId="{EA637398-D013-457C-8391-F2682AA7B913}" type="pres">
      <dgm:prSet presAssocID="{A24C4446-27CC-4A6B-8F2E-3D3108BFC6C8}" presName="negativeSpace" presStyleCnt="0"/>
      <dgm:spPr/>
    </dgm:pt>
    <dgm:pt modelId="{6026F449-6A47-4FDB-A112-26B13D3A049F}" type="pres">
      <dgm:prSet presAssocID="{A24C4446-27CC-4A6B-8F2E-3D3108BFC6C8}" presName="childText" presStyleLbl="conFgAcc1" presStyleIdx="2" presStyleCnt="5">
        <dgm:presLayoutVars>
          <dgm:bulletEnabled val="1"/>
        </dgm:presLayoutVars>
      </dgm:prSet>
      <dgm:spPr/>
    </dgm:pt>
    <dgm:pt modelId="{9A306B72-747C-4877-8084-30649228E0F1}" type="pres">
      <dgm:prSet presAssocID="{D6B5B427-2A01-443C-B737-981DC7C15674}" presName="spaceBetweenRectangles" presStyleCnt="0"/>
      <dgm:spPr/>
    </dgm:pt>
    <dgm:pt modelId="{9099ECF7-5A75-41B8-8CCD-8A350205E478}" type="pres">
      <dgm:prSet presAssocID="{714D13AA-7629-44E1-8778-5BC49906B6BC}" presName="parentLin" presStyleCnt="0"/>
      <dgm:spPr/>
    </dgm:pt>
    <dgm:pt modelId="{DE33F442-9312-4555-B541-0C8DA0B0B74B}" type="pres">
      <dgm:prSet presAssocID="{714D13AA-7629-44E1-8778-5BC49906B6BC}" presName="parentLeftMargin" presStyleLbl="node1" presStyleIdx="2" presStyleCnt="5"/>
      <dgm:spPr/>
    </dgm:pt>
    <dgm:pt modelId="{02FEB85B-C387-49A1-A6DE-FE0C92B864C5}" type="pres">
      <dgm:prSet presAssocID="{714D13AA-7629-44E1-8778-5BC49906B6BC}" presName="parentText" presStyleLbl="node1" presStyleIdx="3" presStyleCnt="5" custScaleX="124278">
        <dgm:presLayoutVars>
          <dgm:chMax val="0"/>
          <dgm:bulletEnabled val="1"/>
        </dgm:presLayoutVars>
      </dgm:prSet>
      <dgm:spPr/>
    </dgm:pt>
    <dgm:pt modelId="{E8A214D2-75BE-4E05-8631-3FFAB6F7341B}" type="pres">
      <dgm:prSet presAssocID="{714D13AA-7629-44E1-8778-5BC49906B6BC}" presName="negativeSpace" presStyleCnt="0"/>
      <dgm:spPr/>
    </dgm:pt>
    <dgm:pt modelId="{81827D9C-0C55-40C9-8352-A1010579FD6E}" type="pres">
      <dgm:prSet presAssocID="{714D13AA-7629-44E1-8778-5BC49906B6BC}" presName="childText" presStyleLbl="conFgAcc1" presStyleIdx="3" presStyleCnt="5">
        <dgm:presLayoutVars>
          <dgm:bulletEnabled val="1"/>
        </dgm:presLayoutVars>
      </dgm:prSet>
      <dgm:spPr/>
    </dgm:pt>
    <dgm:pt modelId="{93E9C1FE-2324-4009-9B8E-22D6120985A6}" type="pres">
      <dgm:prSet presAssocID="{6A4BBEB7-9DAA-4F19-9871-A7C9AC3882CE}" presName="spaceBetweenRectangles" presStyleCnt="0"/>
      <dgm:spPr/>
    </dgm:pt>
    <dgm:pt modelId="{960A4DED-EEDA-4C5E-AB2A-1C9D83E8DECE}" type="pres">
      <dgm:prSet presAssocID="{8AC7F21D-DFC3-4C56-85B0-547C434DFF6E}" presName="parentLin" presStyleCnt="0"/>
      <dgm:spPr/>
    </dgm:pt>
    <dgm:pt modelId="{D6586D2F-0403-4DBF-8434-47C2778109E1}" type="pres">
      <dgm:prSet presAssocID="{8AC7F21D-DFC3-4C56-85B0-547C434DFF6E}" presName="parentLeftMargin" presStyleLbl="node1" presStyleIdx="3" presStyleCnt="5"/>
      <dgm:spPr/>
    </dgm:pt>
    <dgm:pt modelId="{99E85961-6315-4624-B0A3-4DFFB1AB4A6D}" type="pres">
      <dgm:prSet presAssocID="{8AC7F21D-DFC3-4C56-85B0-547C434DFF6E}" presName="parentText" presStyleLbl="node1" presStyleIdx="4" presStyleCnt="5" custScaleX="104315" custLinFactNeighborX="-1236" custLinFactNeighborY="-2577">
        <dgm:presLayoutVars>
          <dgm:chMax val="0"/>
          <dgm:bulletEnabled val="1"/>
        </dgm:presLayoutVars>
      </dgm:prSet>
      <dgm:spPr/>
    </dgm:pt>
    <dgm:pt modelId="{E7920ABE-9FAF-4770-A683-92F6AB65FE98}" type="pres">
      <dgm:prSet presAssocID="{8AC7F21D-DFC3-4C56-85B0-547C434DFF6E}" presName="negativeSpace" presStyleCnt="0"/>
      <dgm:spPr/>
    </dgm:pt>
    <dgm:pt modelId="{5594A88B-B384-4383-B42A-8E57C462376E}" type="pres">
      <dgm:prSet presAssocID="{8AC7F21D-DFC3-4C56-85B0-547C434DFF6E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C750190A-31B5-4F0B-964A-25DD2B6F631A}" type="presOf" srcId="{2EF23F03-F116-4D31-884C-A5132A5BA4A4}" destId="{EE86C11A-974C-4314-A683-84454D932235}" srcOrd="0" destOrd="0" presId="urn:microsoft.com/office/officeart/2005/8/layout/list1"/>
    <dgm:cxn modelId="{D1A05513-31AD-4267-800A-C78CCF5A05DA}" type="presOf" srcId="{EE0D0340-DB2D-4129-BCF1-9F0491F7A7C0}" destId="{664A114D-9A8F-4DBC-BA4E-79F8794AF913}" srcOrd="0" destOrd="0" presId="urn:microsoft.com/office/officeart/2005/8/layout/list1"/>
    <dgm:cxn modelId="{4412A817-21D8-4F8A-9C3A-6D7C18667147}" srcId="{B9672490-3E84-49D4-BEEA-36A3BDF970C0}" destId="{2EF23F03-F116-4D31-884C-A5132A5BA4A4}" srcOrd="1" destOrd="0" parTransId="{29099FA6-8EEB-44DE-8013-1604A1E819F4}" sibTransId="{D64DE1E7-00DA-43A6-859B-E155CA46B5BC}"/>
    <dgm:cxn modelId="{3422A319-C483-4769-AE07-2CF57CFAE5AA}" type="presOf" srcId="{B9672490-3E84-49D4-BEEA-36A3BDF970C0}" destId="{7CE29D6B-E00D-475A-9E34-FE3F58E59053}" srcOrd="0" destOrd="0" presId="urn:microsoft.com/office/officeart/2005/8/layout/list1"/>
    <dgm:cxn modelId="{574FA44D-1216-46B6-99DD-333F4CB6E624}" type="presOf" srcId="{EE0D0340-DB2D-4129-BCF1-9F0491F7A7C0}" destId="{6F01FE1B-79B3-44C6-8C20-0A96FA2BD784}" srcOrd="1" destOrd="0" presId="urn:microsoft.com/office/officeart/2005/8/layout/list1"/>
    <dgm:cxn modelId="{F5BE9551-915F-478C-9448-EE2BEE91522B}" type="presOf" srcId="{8AC7F21D-DFC3-4C56-85B0-547C434DFF6E}" destId="{D6586D2F-0403-4DBF-8434-47C2778109E1}" srcOrd="0" destOrd="0" presId="urn:microsoft.com/office/officeart/2005/8/layout/list1"/>
    <dgm:cxn modelId="{0F5F7457-B030-4D1C-88AD-2CD134F10297}" srcId="{B9672490-3E84-49D4-BEEA-36A3BDF970C0}" destId="{A24C4446-27CC-4A6B-8F2E-3D3108BFC6C8}" srcOrd="2" destOrd="0" parTransId="{98A7B428-3DF2-4848-B5E7-C894CEF2D770}" sibTransId="{D6B5B427-2A01-443C-B737-981DC7C15674}"/>
    <dgm:cxn modelId="{0831A47B-DFF3-4B33-BD17-476A960FE063}" type="presOf" srcId="{8AC7F21D-DFC3-4C56-85B0-547C434DFF6E}" destId="{99E85961-6315-4624-B0A3-4DFFB1AB4A6D}" srcOrd="1" destOrd="0" presId="urn:microsoft.com/office/officeart/2005/8/layout/list1"/>
    <dgm:cxn modelId="{1565AF7B-8348-4521-86B4-D7029B6E8736}" srcId="{B9672490-3E84-49D4-BEEA-36A3BDF970C0}" destId="{714D13AA-7629-44E1-8778-5BC49906B6BC}" srcOrd="3" destOrd="0" parTransId="{8A1A01E2-28E3-47C5-B4D2-960F4BBCA3B2}" sibTransId="{6A4BBEB7-9DAA-4F19-9871-A7C9AC3882CE}"/>
    <dgm:cxn modelId="{FC3A08A7-782F-4E0C-8216-7F9DBE7C15D4}" srcId="{B9672490-3E84-49D4-BEEA-36A3BDF970C0}" destId="{8AC7F21D-DFC3-4C56-85B0-547C434DFF6E}" srcOrd="4" destOrd="0" parTransId="{49A32E84-DE14-4E75-83A3-5325CC8ABD6E}" sibTransId="{3F97F49B-94BF-4A6D-B686-3EEDCC431436}"/>
    <dgm:cxn modelId="{CCCC32B0-47B0-4FAB-9FD7-78E930806A55}" type="presOf" srcId="{A24C4446-27CC-4A6B-8F2E-3D3108BFC6C8}" destId="{E53C1684-F9AC-44D3-A357-087A8D4CE008}" srcOrd="0" destOrd="0" presId="urn:microsoft.com/office/officeart/2005/8/layout/list1"/>
    <dgm:cxn modelId="{2ADD2AB1-D4E6-4717-BAFD-300AF9935919}" srcId="{B9672490-3E84-49D4-BEEA-36A3BDF970C0}" destId="{EE0D0340-DB2D-4129-BCF1-9F0491F7A7C0}" srcOrd="0" destOrd="0" parTransId="{864975C2-7596-4449-80CF-752488648648}" sibTransId="{23DFBB16-4B34-480B-B9DC-F0B027D29176}"/>
    <dgm:cxn modelId="{4E6855E2-85AB-474C-99C2-04232B77001A}" type="presOf" srcId="{2EF23F03-F116-4D31-884C-A5132A5BA4A4}" destId="{0A1116BA-F43B-4422-AFCF-58A9ED1E2F6B}" srcOrd="1" destOrd="0" presId="urn:microsoft.com/office/officeart/2005/8/layout/list1"/>
    <dgm:cxn modelId="{9D2C1BEE-9550-4E31-AB46-00C651DD102C}" type="presOf" srcId="{714D13AA-7629-44E1-8778-5BC49906B6BC}" destId="{02FEB85B-C387-49A1-A6DE-FE0C92B864C5}" srcOrd="1" destOrd="0" presId="urn:microsoft.com/office/officeart/2005/8/layout/list1"/>
    <dgm:cxn modelId="{141C59F0-D938-484B-A966-947139323006}" type="presOf" srcId="{714D13AA-7629-44E1-8778-5BC49906B6BC}" destId="{DE33F442-9312-4555-B541-0C8DA0B0B74B}" srcOrd="0" destOrd="0" presId="urn:microsoft.com/office/officeart/2005/8/layout/list1"/>
    <dgm:cxn modelId="{D83128F6-4909-4DCC-BA5A-44F1ED2471B7}" type="presOf" srcId="{A24C4446-27CC-4A6B-8F2E-3D3108BFC6C8}" destId="{1091D5B6-18E9-4AE4-B741-4D48843442BE}" srcOrd="1" destOrd="0" presId="urn:microsoft.com/office/officeart/2005/8/layout/list1"/>
    <dgm:cxn modelId="{B10AFD07-7C65-4C38-B69C-37F0580C315E}" type="presParOf" srcId="{7CE29D6B-E00D-475A-9E34-FE3F58E59053}" destId="{F124CABA-804A-4D33-8140-D4D7E0094B5F}" srcOrd="0" destOrd="0" presId="urn:microsoft.com/office/officeart/2005/8/layout/list1"/>
    <dgm:cxn modelId="{AB2201F1-350F-4EE0-96B1-5E998888CDC2}" type="presParOf" srcId="{F124CABA-804A-4D33-8140-D4D7E0094B5F}" destId="{664A114D-9A8F-4DBC-BA4E-79F8794AF913}" srcOrd="0" destOrd="0" presId="urn:microsoft.com/office/officeart/2005/8/layout/list1"/>
    <dgm:cxn modelId="{E5E6BC7E-CF90-44B5-A899-C8677A2619D3}" type="presParOf" srcId="{F124CABA-804A-4D33-8140-D4D7E0094B5F}" destId="{6F01FE1B-79B3-44C6-8C20-0A96FA2BD784}" srcOrd="1" destOrd="0" presId="urn:microsoft.com/office/officeart/2005/8/layout/list1"/>
    <dgm:cxn modelId="{0776DFA6-5C62-41DF-8CC9-E235E87617F5}" type="presParOf" srcId="{7CE29D6B-E00D-475A-9E34-FE3F58E59053}" destId="{94EB0231-4B04-41A1-8376-330B255BA322}" srcOrd="1" destOrd="0" presId="urn:microsoft.com/office/officeart/2005/8/layout/list1"/>
    <dgm:cxn modelId="{24FF3BA1-68F4-4529-BC8E-74D64DA5F479}" type="presParOf" srcId="{7CE29D6B-E00D-475A-9E34-FE3F58E59053}" destId="{87F549B8-01BC-4664-ABD6-C4C6C3FF1725}" srcOrd="2" destOrd="0" presId="urn:microsoft.com/office/officeart/2005/8/layout/list1"/>
    <dgm:cxn modelId="{9467B322-2FFF-4AC6-9ABE-E6CB6E02D1E8}" type="presParOf" srcId="{7CE29D6B-E00D-475A-9E34-FE3F58E59053}" destId="{7010E157-33B9-4DAF-B699-A042FF198D43}" srcOrd="3" destOrd="0" presId="urn:microsoft.com/office/officeart/2005/8/layout/list1"/>
    <dgm:cxn modelId="{51B26BE3-3761-4ADC-A18A-44481A29CDC8}" type="presParOf" srcId="{7CE29D6B-E00D-475A-9E34-FE3F58E59053}" destId="{1276E083-20FA-4206-A5F9-79076016B73C}" srcOrd="4" destOrd="0" presId="urn:microsoft.com/office/officeart/2005/8/layout/list1"/>
    <dgm:cxn modelId="{334C47B6-0C62-4B01-916D-FB99B6F28561}" type="presParOf" srcId="{1276E083-20FA-4206-A5F9-79076016B73C}" destId="{EE86C11A-974C-4314-A683-84454D932235}" srcOrd="0" destOrd="0" presId="urn:microsoft.com/office/officeart/2005/8/layout/list1"/>
    <dgm:cxn modelId="{3D6324BE-B76A-42C2-8AEF-3CE307CE1E50}" type="presParOf" srcId="{1276E083-20FA-4206-A5F9-79076016B73C}" destId="{0A1116BA-F43B-4422-AFCF-58A9ED1E2F6B}" srcOrd="1" destOrd="0" presId="urn:microsoft.com/office/officeart/2005/8/layout/list1"/>
    <dgm:cxn modelId="{ED74A565-C95C-49DC-94F2-C22650568BE0}" type="presParOf" srcId="{7CE29D6B-E00D-475A-9E34-FE3F58E59053}" destId="{9A1A0A5C-BAFE-40C0-B4C2-634C71989AA1}" srcOrd="5" destOrd="0" presId="urn:microsoft.com/office/officeart/2005/8/layout/list1"/>
    <dgm:cxn modelId="{98736CE8-0990-48F9-AE5B-9836AF9FD46E}" type="presParOf" srcId="{7CE29D6B-E00D-475A-9E34-FE3F58E59053}" destId="{C5D7E32D-C184-4BAA-8333-B49ED872221A}" srcOrd="6" destOrd="0" presId="urn:microsoft.com/office/officeart/2005/8/layout/list1"/>
    <dgm:cxn modelId="{26BF8B1B-A66C-4FF3-A86F-EFD5EF3D140F}" type="presParOf" srcId="{7CE29D6B-E00D-475A-9E34-FE3F58E59053}" destId="{E2CBDA5D-D28E-4E80-BBC2-F6D8BD8CD241}" srcOrd="7" destOrd="0" presId="urn:microsoft.com/office/officeart/2005/8/layout/list1"/>
    <dgm:cxn modelId="{2A022C51-C196-4C95-BD16-49F6052D5F6D}" type="presParOf" srcId="{7CE29D6B-E00D-475A-9E34-FE3F58E59053}" destId="{46EE994C-6F9B-4C91-A019-3BB9861296E9}" srcOrd="8" destOrd="0" presId="urn:microsoft.com/office/officeart/2005/8/layout/list1"/>
    <dgm:cxn modelId="{0B51B60E-1123-46DA-9506-805D2EE13FF3}" type="presParOf" srcId="{46EE994C-6F9B-4C91-A019-3BB9861296E9}" destId="{E53C1684-F9AC-44D3-A357-087A8D4CE008}" srcOrd="0" destOrd="0" presId="urn:microsoft.com/office/officeart/2005/8/layout/list1"/>
    <dgm:cxn modelId="{AFF021E3-4AE5-44E9-BBB3-65F9375E3929}" type="presParOf" srcId="{46EE994C-6F9B-4C91-A019-3BB9861296E9}" destId="{1091D5B6-18E9-4AE4-B741-4D48843442BE}" srcOrd="1" destOrd="0" presId="urn:microsoft.com/office/officeart/2005/8/layout/list1"/>
    <dgm:cxn modelId="{8749B714-EC7E-401E-B195-21E0B1AFC815}" type="presParOf" srcId="{7CE29D6B-E00D-475A-9E34-FE3F58E59053}" destId="{EA637398-D013-457C-8391-F2682AA7B913}" srcOrd="9" destOrd="0" presId="urn:microsoft.com/office/officeart/2005/8/layout/list1"/>
    <dgm:cxn modelId="{46BF02FC-BEDF-4917-9079-98CEA318C81B}" type="presParOf" srcId="{7CE29D6B-E00D-475A-9E34-FE3F58E59053}" destId="{6026F449-6A47-4FDB-A112-26B13D3A049F}" srcOrd="10" destOrd="0" presId="urn:microsoft.com/office/officeart/2005/8/layout/list1"/>
    <dgm:cxn modelId="{32246556-6AF4-4438-ADD7-BE8328B23283}" type="presParOf" srcId="{7CE29D6B-E00D-475A-9E34-FE3F58E59053}" destId="{9A306B72-747C-4877-8084-30649228E0F1}" srcOrd="11" destOrd="0" presId="urn:microsoft.com/office/officeart/2005/8/layout/list1"/>
    <dgm:cxn modelId="{DACC0AE8-92C8-4806-81B3-40FA830BA920}" type="presParOf" srcId="{7CE29D6B-E00D-475A-9E34-FE3F58E59053}" destId="{9099ECF7-5A75-41B8-8CCD-8A350205E478}" srcOrd="12" destOrd="0" presId="urn:microsoft.com/office/officeart/2005/8/layout/list1"/>
    <dgm:cxn modelId="{B8BDED16-4BDD-451F-8503-778017CC93C2}" type="presParOf" srcId="{9099ECF7-5A75-41B8-8CCD-8A350205E478}" destId="{DE33F442-9312-4555-B541-0C8DA0B0B74B}" srcOrd="0" destOrd="0" presId="urn:microsoft.com/office/officeart/2005/8/layout/list1"/>
    <dgm:cxn modelId="{69046B5C-0168-47C2-8ACB-0DB50FC51A15}" type="presParOf" srcId="{9099ECF7-5A75-41B8-8CCD-8A350205E478}" destId="{02FEB85B-C387-49A1-A6DE-FE0C92B864C5}" srcOrd="1" destOrd="0" presId="urn:microsoft.com/office/officeart/2005/8/layout/list1"/>
    <dgm:cxn modelId="{4A0B793E-E614-4B92-9372-2E51AE93EB4B}" type="presParOf" srcId="{7CE29D6B-E00D-475A-9E34-FE3F58E59053}" destId="{E8A214D2-75BE-4E05-8631-3FFAB6F7341B}" srcOrd="13" destOrd="0" presId="urn:microsoft.com/office/officeart/2005/8/layout/list1"/>
    <dgm:cxn modelId="{B0E169FD-9FA0-44E2-9C17-A3D15F1614F5}" type="presParOf" srcId="{7CE29D6B-E00D-475A-9E34-FE3F58E59053}" destId="{81827D9C-0C55-40C9-8352-A1010579FD6E}" srcOrd="14" destOrd="0" presId="urn:microsoft.com/office/officeart/2005/8/layout/list1"/>
    <dgm:cxn modelId="{0E7E7E24-019F-4FAA-910F-4A4CE87E3966}" type="presParOf" srcId="{7CE29D6B-E00D-475A-9E34-FE3F58E59053}" destId="{93E9C1FE-2324-4009-9B8E-22D6120985A6}" srcOrd="15" destOrd="0" presId="urn:microsoft.com/office/officeart/2005/8/layout/list1"/>
    <dgm:cxn modelId="{E51762C2-9A72-4246-8C0B-2BCEABA2BC53}" type="presParOf" srcId="{7CE29D6B-E00D-475A-9E34-FE3F58E59053}" destId="{960A4DED-EEDA-4C5E-AB2A-1C9D83E8DECE}" srcOrd="16" destOrd="0" presId="urn:microsoft.com/office/officeart/2005/8/layout/list1"/>
    <dgm:cxn modelId="{9D778C7C-CAF0-4651-AFFB-C325595FF546}" type="presParOf" srcId="{960A4DED-EEDA-4C5E-AB2A-1C9D83E8DECE}" destId="{D6586D2F-0403-4DBF-8434-47C2778109E1}" srcOrd="0" destOrd="0" presId="urn:microsoft.com/office/officeart/2005/8/layout/list1"/>
    <dgm:cxn modelId="{E52BFFA7-612A-45D0-85EE-80C382BE33AA}" type="presParOf" srcId="{960A4DED-EEDA-4C5E-AB2A-1C9D83E8DECE}" destId="{99E85961-6315-4624-B0A3-4DFFB1AB4A6D}" srcOrd="1" destOrd="0" presId="urn:microsoft.com/office/officeart/2005/8/layout/list1"/>
    <dgm:cxn modelId="{6935FB09-56F7-4C2F-AD41-E95BC73E5F71}" type="presParOf" srcId="{7CE29D6B-E00D-475A-9E34-FE3F58E59053}" destId="{E7920ABE-9FAF-4770-A683-92F6AB65FE98}" srcOrd="17" destOrd="0" presId="urn:microsoft.com/office/officeart/2005/8/layout/list1"/>
    <dgm:cxn modelId="{D3C28E00-ACD5-4B87-8460-83B59DBF57AA}" type="presParOf" srcId="{7CE29D6B-E00D-475A-9E34-FE3F58E59053}" destId="{5594A88B-B384-4383-B42A-8E57C462376E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672490-3E84-49D4-BEEA-36A3BDF970C0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EE0D0340-DB2D-4129-BCF1-9F0491F7A7C0}">
      <dgm:prSet phldrT="[Tekst]" custT="1"/>
      <dgm:spPr/>
      <dgm:t>
        <a:bodyPr/>
        <a:lstStyle/>
        <a:p>
          <a:r>
            <a:rPr lang="pl-PL" sz="2400" dirty="0"/>
            <a:t>Wykłady</a:t>
          </a:r>
        </a:p>
      </dgm:t>
    </dgm:pt>
    <dgm:pt modelId="{864975C2-7596-4449-80CF-752488648648}" type="parTrans" cxnId="{2ADD2AB1-D4E6-4717-BAFD-300AF9935919}">
      <dgm:prSet/>
      <dgm:spPr/>
      <dgm:t>
        <a:bodyPr/>
        <a:lstStyle/>
        <a:p>
          <a:endParaRPr lang="pl-PL"/>
        </a:p>
      </dgm:t>
    </dgm:pt>
    <dgm:pt modelId="{23DFBB16-4B34-480B-B9DC-F0B027D29176}" type="sibTrans" cxnId="{2ADD2AB1-D4E6-4717-BAFD-300AF9935919}">
      <dgm:prSet/>
      <dgm:spPr/>
      <dgm:t>
        <a:bodyPr/>
        <a:lstStyle/>
        <a:p>
          <a:endParaRPr lang="pl-PL"/>
        </a:p>
      </dgm:t>
    </dgm:pt>
    <dgm:pt modelId="{2EF23F03-F116-4D31-884C-A5132A5BA4A4}">
      <dgm:prSet phldrT="[Tekst]" custT="1"/>
      <dgm:spPr/>
      <dgm:t>
        <a:bodyPr/>
        <a:lstStyle/>
        <a:p>
          <a:r>
            <a:rPr lang="pl-PL" sz="2400" dirty="0"/>
            <a:t>Warsztaty</a:t>
          </a:r>
        </a:p>
      </dgm:t>
    </dgm:pt>
    <dgm:pt modelId="{29099FA6-8EEB-44DE-8013-1604A1E819F4}" type="parTrans" cxnId="{4412A817-21D8-4F8A-9C3A-6D7C18667147}">
      <dgm:prSet/>
      <dgm:spPr/>
      <dgm:t>
        <a:bodyPr/>
        <a:lstStyle/>
        <a:p>
          <a:endParaRPr lang="pl-PL"/>
        </a:p>
      </dgm:t>
    </dgm:pt>
    <dgm:pt modelId="{D64DE1E7-00DA-43A6-859B-E155CA46B5BC}" type="sibTrans" cxnId="{4412A817-21D8-4F8A-9C3A-6D7C18667147}">
      <dgm:prSet/>
      <dgm:spPr/>
      <dgm:t>
        <a:bodyPr/>
        <a:lstStyle/>
        <a:p>
          <a:endParaRPr lang="pl-PL"/>
        </a:p>
      </dgm:t>
    </dgm:pt>
    <dgm:pt modelId="{BD557E7A-FB79-40BD-9CF7-F5B69855190D}">
      <dgm:prSet/>
      <dgm:spPr/>
      <dgm:t>
        <a:bodyPr/>
        <a:lstStyle/>
        <a:p>
          <a:r>
            <a:rPr lang="pl-PL" dirty="0"/>
            <a:t>Konsultacje grupowe</a:t>
          </a:r>
        </a:p>
      </dgm:t>
    </dgm:pt>
    <dgm:pt modelId="{170E0883-E379-46F5-BCAB-1E95C572FB13}" type="parTrans" cxnId="{81C0FAD5-0E7A-4BB6-A140-6D17E3429F0F}">
      <dgm:prSet/>
      <dgm:spPr/>
      <dgm:t>
        <a:bodyPr/>
        <a:lstStyle/>
        <a:p>
          <a:endParaRPr lang="pl-PL"/>
        </a:p>
      </dgm:t>
    </dgm:pt>
    <dgm:pt modelId="{78466D79-1AD9-4A5A-9251-F42DC59D00DE}" type="sibTrans" cxnId="{81C0FAD5-0E7A-4BB6-A140-6D17E3429F0F}">
      <dgm:prSet/>
      <dgm:spPr/>
      <dgm:t>
        <a:bodyPr/>
        <a:lstStyle/>
        <a:p>
          <a:endParaRPr lang="pl-PL"/>
        </a:p>
      </dgm:t>
    </dgm:pt>
    <dgm:pt modelId="{7A7947AC-6C6E-4335-A527-777F7F8BA3DC}">
      <dgm:prSet/>
      <dgm:spPr/>
      <dgm:t>
        <a:bodyPr/>
        <a:lstStyle/>
        <a:p>
          <a:r>
            <a:rPr lang="pl-PL" dirty="0"/>
            <a:t>Konsultacje indywidualne</a:t>
          </a:r>
        </a:p>
      </dgm:t>
    </dgm:pt>
    <dgm:pt modelId="{DCE42EF6-20EC-4C88-BF22-2D46903CC26F}" type="parTrans" cxnId="{5E884450-635A-4843-9245-02BB7CD66A65}">
      <dgm:prSet/>
      <dgm:spPr/>
      <dgm:t>
        <a:bodyPr/>
        <a:lstStyle/>
        <a:p>
          <a:endParaRPr lang="pl-PL"/>
        </a:p>
      </dgm:t>
    </dgm:pt>
    <dgm:pt modelId="{5506314F-5402-480B-A83E-600E7DA780BD}" type="sibTrans" cxnId="{5E884450-635A-4843-9245-02BB7CD66A65}">
      <dgm:prSet/>
      <dgm:spPr/>
      <dgm:t>
        <a:bodyPr/>
        <a:lstStyle/>
        <a:p>
          <a:endParaRPr lang="pl-PL"/>
        </a:p>
      </dgm:t>
    </dgm:pt>
    <dgm:pt modelId="{7CE29D6B-E00D-475A-9E34-FE3F58E59053}" type="pres">
      <dgm:prSet presAssocID="{B9672490-3E84-49D4-BEEA-36A3BDF970C0}" presName="linear" presStyleCnt="0">
        <dgm:presLayoutVars>
          <dgm:dir/>
          <dgm:animLvl val="lvl"/>
          <dgm:resizeHandles val="exact"/>
        </dgm:presLayoutVars>
      </dgm:prSet>
      <dgm:spPr/>
    </dgm:pt>
    <dgm:pt modelId="{F124CABA-804A-4D33-8140-D4D7E0094B5F}" type="pres">
      <dgm:prSet presAssocID="{EE0D0340-DB2D-4129-BCF1-9F0491F7A7C0}" presName="parentLin" presStyleCnt="0"/>
      <dgm:spPr/>
    </dgm:pt>
    <dgm:pt modelId="{664A114D-9A8F-4DBC-BA4E-79F8794AF913}" type="pres">
      <dgm:prSet presAssocID="{EE0D0340-DB2D-4129-BCF1-9F0491F7A7C0}" presName="parentLeftMargin" presStyleLbl="node1" presStyleIdx="0" presStyleCnt="4"/>
      <dgm:spPr/>
    </dgm:pt>
    <dgm:pt modelId="{6F01FE1B-79B3-44C6-8C20-0A96FA2BD784}" type="pres">
      <dgm:prSet presAssocID="{EE0D0340-DB2D-4129-BCF1-9F0491F7A7C0}" presName="parentText" presStyleLbl="node1" presStyleIdx="0" presStyleCnt="4" custScaleX="70961">
        <dgm:presLayoutVars>
          <dgm:chMax val="0"/>
          <dgm:bulletEnabled val="1"/>
        </dgm:presLayoutVars>
      </dgm:prSet>
      <dgm:spPr/>
    </dgm:pt>
    <dgm:pt modelId="{94EB0231-4B04-41A1-8376-330B255BA322}" type="pres">
      <dgm:prSet presAssocID="{EE0D0340-DB2D-4129-BCF1-9F0491F7A7C0}" presName="negativeSpace" presStyleCnt="0"/>
      <dgm:spPr/>
    </dgm:pt>
    <dgm:pt modelId="{87F549B8-01BC-4664-ABD6-C4C6C3FF1725}" type="pres">
      <dgm:prSet presAssocID="{EE0D0340-DB2D-4129-BCF1-9F0491F7A7C0}" presName="childText" presStyleLbl="conFgAcc1" presStyleIdx="0" presStyleCnt="4">
        <dgm:presLayoutVars>
          <dgm:bulletEnabled val="1"/>
        </dgm:presLayoutVars>
      </dgm:prSet>
      <dgm:spPr/>
    </dgm:pt>
    <dgm:pt modelId="{7010E157-33B9-4DAF-B699-A042FF198D43}" type="pres">
      <dgm:prSet presAssocID="{23DFBB16-4B34-480B-B9DC-F0B027D29176}" presName="spaceBetweenRectangles" presStyleCnt="0"/>
      <dgm:spPr/>
    </dgm:pt>
    <dgm:pt modelId="{1276E083-20FA-4206-A5F9-79076016B73C}" type="pres">
      <dgm:prSet presAssocID="{2EF23F03-F116-4D31-884C-A5132A5BA4A4}" presName="parentLin" presStyleCnt="0"/>
      <dgm:spPr/>
    </dgm:pt>
    <dgm:pt modelId="{EE86C11A-974C-4314-A683-84454D932235}" type="pres">
      <dgm:prSet presAssocID="{2EF23F03-F116-4D31-884C-A5132A5BA4A4}" presName="parentLeftMargin" presStyleLbl="node1" presStyleIdx="0" presStyleCnt="4"/>
      <dgm:spPr/>
    </dgm:pt>
    <dgm:pt modelId="{0A1116BA-F43B-4422-AFCF-58A9ED1E2F6B}" type="pres">
      <dgm:prSet presAssocID="{2EF23F03-F116-4D31-884C-A5132A5BA4A4}" presName="parentText" presStyleLbl="node1" presStyleIdx="1" presStyleCnt="4" custScaleX="51006">
        <dgm:presLayoutVars>
          <dgm:chMax val="0"/>
          <dgm:bulletEnabled val="1"/>
        </dgm:presLayoutVars>
      </dgm:prSet>
      <dgm:spPr/>
    </dgm:pt>
    <dgm:pt modelId="{9A1A0A5C-BAFE-40C0-B4C2-634C71989AA1}" type="pres">
      <dgm:prSet presAssocID="{2EF23F03-F116-4D31-884C-A5132A5BA4A4}" presName="negativeSpace" presStyleCnt="0"/>
      <dgm:spPr/>
    </dgm:pt>
    <dgm:pt modelId="{C5D7E32D-C184-4BAA-8333-B49ED872221A}" type="pres">
      <dgm:prSet presAssocID="{2EF23F03-F116-4D31-884C-A5132A5BA4A4}" presName="childText" presStyleLbl="conFgAcc1" presStyleIdx="1" presStyleCnt="4">
        <dgm:presLayoutVars>
          <dgm:bulletEnabled val="1"/>
        </dgm:presLayoutVars>
      </dgm:prSet>
      <dgm:spPr/>
    </dgm:pt>
    <dgm:pt modelId="{E2CBDA5D-D28E-4E80-BBC2-F6D8BD8CD241}" type="pres">
      <dgm:prSet presAssocID="{D64DE1E7-00DA-43A6-859B-E155CA46B5BC}" presName="spaceBetweenRectangles" presStyleCnt="0"/>
      <dgm:spPr/>
    </dgm:pt>
    <dgm:pt modelId="{D4394CF0-4B16-4B40-B796-1C6D28E86C41}" type="pres">
      <dgm:prSet presAssocID="{BD557E7A-FB79-40BD-9CF7-F5B69855190D}" presName="parentLin" presStyleCnt="0"/>
      <dgm:spPr/>
    </dgm:pt>
    <dgm:pt modelId="{9EB2B2ED-9790-4664-9A03-956A7E27B178}" type="pres">
      <dgm:prSet presAssocID="{BD557E7A-FB79-40BD-9CF7-F5B69855190D}" presName="parentLeftMargin" presStyleLbl="node1" presStyleIdx="1" presStyleCnt="4"/>
      <dgm:spPr/>
    </dgm:pt>
    <dgm:pt modelId="{99861DD0-A0CC-43D5-8889-A63E764FD927}" type="pres">
      <dgm:prSet presAssocID="{BD557E7A-FB79-40BD-9CF7-F5B69855190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C2818D7-DDC9-4DBB-BE5B-C014396390D3}" type="pres">
      <dgm:prSet presAssocID="{BD557E7A-FB79-40BD-9CF7-F5B69855190D}" presName="negativeSpace" presStyleCnt="0"/>
      <dgm:spPr/>
    </dgm:pt>
    <dgm:pt modelId="{FC809455-73AC-4426-B5EB-016C796BB759}" type="pres">
      <dgm:prSet presAssocID="{BD557E7A-FB79-40BD-9CF7-F5B69855190D}" presName="childText" presStyleLbl="conFgAcc1" presStyleIdx="2" presStyleCnt="4">
        <dgm:presLayoutVars>
          <dgm:bulletEnabled val="1"/>
        </dgm:presLayoutVars>
      </dgm:prSet>
      <dgm:spPr/>
    </dgm:pt>
    <dgm:pt modelId="{5480CD71-CAD3-4B31-A4FE-ABA609EFC343}" type="pres">
      <dgm:prSet presAssocID="{78466D79-1AD9-4A5A-9251-F42DC59D00DE}" presName="spaceBetweenRectangles" presStyleCnt="0"/>
      <dgm:spPr/>
    </dgm:pt>
    <dgm:pt modelId="{092335B6-7880-4F18-9431-9C1DA99357B4}" type="pres">
      <dgm:prSet presAssocID="{7A7947AC-6C6E-4335-A527-777F7F8BA3DC}" presName="parentLin" presStyleCnt="0"/>
      <dgm:spPr/>
    </dgm:pt>
    <dgm:pt modelId="{F5EC5E81-91BD-4E1B-A303-C4726BEB8EC6}" type="pres">
      <dgm:prSet presAssocID="{7A7947AC-6C6E-4335-A527-777F7F8BA3DC}" presName="parentLeftMargin" presStyleLbl="node1" presStyleIdx="2" presStyleCnt="4"/>
      <dgm:spPr/>
    </dgm:pt>
    <dgm:pt modelId="{B17865CC-EA86-48B9-B50D-84D8B21A44C0}" type="pres">
      <dgm:prSet presAssocID="{7A7947AC-6C6E-4335-A527-777F7F8BA3DC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F9409916-21DD-4D3A-B7AC-6E7099D06966}" type="pres">
      <dgm:prSet presAssocID="{7A7947AC-6C6E-4335-A527-777F7F8BA3DC}" presName="negativeSpace" presStyleCnt="0"/>
      <dgm:spPr/>
    </dgm:pt>
    <dgm:pt modelId="{1CEC3E2F-F45D-48BB-8BEC-690A85393FA4}" type="pres">
      <dgm:prSet presAssocID="{7A7947AC-6C6E-4335-A527-777F7F8BA3D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C750190A-31B5-4F0B-964A-25DD2B6F631A}" type="presOf" srcId="{2EF23F03-F116-4D31-884C-A5132A5BA4A4}" destId="{EE86C11A-974C-4314-A683-84454D932235}" srcOrd="0" destOrd="0" presId="urn:microsoft.com/office/officeart/2005/8/layout/list1"/>
    <dgm:cxn modelId="{5DA77C0E-8FED-4558-9390-99A9B76E2943}" type="presOf" srcId="{BD557E7A-FB79-40BD-9CF7-F5B69855190D}" destId="{99861DD0-A0CC-43D5-8889-A63E764FD927}" srcOrd="1" destOrd="0" presId="urn:microsoft.com/office/officeart/2005/8/layout/list1"/>
    <dgm:cxn modelId="{D1A05513-31AD-4267-800A-C78CCF5A05DA}" type="presOf" srcId="{EE0D0340-DB2D-4129-BCF1-9F0491F7A7C0}" destId="{664A114D-9A8F-4DBC-BA4E-79F8794AF913}" srcOrd="0" destOrd="0" presId="urn:microsoft.com/office/officeart/2005/8/layout/list1"/>
    <dgm:cxn modelId="{4412A817-21D8-4F8A-9C3A-6D7C18667147}" srcId="{B9672490-3E84-49D4-BEEA-36A3BDF970C0}" destId="{2EF23F03-F116-4D31-884C-A5132A5BA4A4}" srcOrd="1" destOrd="0" parTransId="{29099FA6-8EEB-44DE-8013-1604A1E819F4}" sibTransId="{D64DE1E7-00DA-43A6-859B-E155CA46B5BC}"/>
    <dgm:cxn modelId="{3422A319-C483-4769-AE07-2CF57CFAE5AA}" type="presOf" srcId="{B9672490-3E84-49D4-BEEA-36A3BDF970C0}" destId="{7CE29D6B-E00D-475A-9E34-FE3F58E59053}" srcOrd="0" destOrd="0" presId="urn:microsoft.com/office/officeart/2005/8/layout/list1"/>
    <dgm:cxn modelId="{D90C1026-3D27-4B64-B5E1-06059F424E11}" type="presOf" srcId="{BD557E7A-FB79-40BD-9CF7-F5B69855190D}" destId="{9EB2B2ED-9790-4664-9A03-956A7E27B178}" srcOrd="0" destOrd="0" presId="urn:microsoft.com/office/officeart/2005/8/layout/list1"/>
    <dgm:cxn modelId="{574FA44D-1216-46B6-99DD-333F4CB6E624}" type="presOf" srcId="{EE0D0340-DB2D-4129-BCF1-9F0491F7A7C0}" destId="{6F01FE1B-79B3-44C6-8C20-0A96FA2BD784}" srcOrd="1" destOrd="0" presId="urn:microsoft.com/office/officeart/2005/8/layout/list1"/>
    <dgm:cxn modelId="{5E884450-635A-4843-9245-02BB7CD66A65}" srcId="{B9672490-3E84-49D4-BEEA-36A3BDF970C0}" destId="{7A7947AC-6C6E-4335-A527-777F7F8BA3DC}" srcOrd="3" destOrd="0" parTransId="{DCE42EF6-20EC-4C88-BF22-2D46903CC26F}" sibTransId="{5506314F-5402-480B-A83E-600E7DA780BD}"/>
    <dgm:cxn modelId="{F2F50256-40A1-431F-ACE5-60B930DE0E11}" type="presOf" srcId="{7A7947AC-6C6E-4335-A527-777F7F8BA3DC}" destId="{F5EC5E81-91BD-4E1B-A303-C4726BEB8EC6}" srcOrd="0" destOrd="0" presId="urn:microsoft.com/office/officeart/2005/8/layout/list1"/>
    <dgm:cxn modelId="{2ADD2AB1-D4E6-4717-BAFD-300AF9935919}" srcId="{B9672490-3E84-49D4-BEEA-36A3BDF970C0}" destId="{EE0D0340-DB2D-4129-BCF1-9F0491F7A7C0}" srcOrd="0" destOrd="0" parTransId="{864975C2-7596-4449-80CF-752488648648}" sibTransId="{23DFBB16-4B34-480B-B9DC-F0B027D29176}"/>
    <dgm:cxn modelId="{14BA08CC-1189-4C1D-BF0D-6974578DC5CD}" type="presOf" srcId="{7A7947AC-6C6E-4335-A527-777F7F8BA3DC}" destId="{B17865CC-EA86-48B9-B50D-84D8B21A44C0}" srcOrd="1" destOrd="0" presId="urn:microsoft.com/office/officeart/2005/8/layout/list1"/>
    <dgm:cxn modelId="{81C0FAD5-0E7A-4BB6-A140-6D17E3429F0F}" srcId="{B9672490-3E84-49D4-BEEA-36A3BDF970C0}" destId="{BD557E7A-FB79-40BD-9CF7-F5B69855190D}" srcOrd="2" destOrd="0" parTransId="{170E0883-E379-46F5-BCAB-1E95C572FB13}" sibTransId="{78466D79-1AD9-4A5A-9251-F42DC59D00DE}"/>
    <dgm:cxn modelId="{4E6855E2-85AB-474C-99C2-04232B77001A}" type="presOf" srcId="{2EF23F03-F116-4D31-884C-A5132A5BA4A4}" destId="{0A1116BA-F43B-4422-AFCF-58A9ED1E2F6B}" srcOrd="1" destOrd="0" presId="urn:microsoft.com/office/officeart/2005/8/layout/list1"/>
    <dgm:cxn modelId="{B10AFD07-7C65-4C38-B69C-37F0580C315E}" type="presParOf" srcId="{7CE29D6B-E00D-475A-9E34-FE3F58E59053}" destId="{F124CABA-804A-4D33-8140-D4D7E0094B5F}" srcOrd="0" destOrd="0" presId="urn:microsoft.com/office/officeart/2005/8/layout/list1"/>
    <dgm:cxn modelId="{AB2201F1-350F-4EE0-96B1-5E998888CDC2}" type="presParOf" srcId="{F124CABA-804A-4D33-8140-D4D7E0094B5F}" destId="{664A114D-9A8F-4DBC-BA4E-79F8794AF913}" srcOrd="0" destOrd="0" presId="urn:microsoft.com/office/officeart/2005/8/layout/list1"/>
    <dgm:cxn modelId="{E5E6BC7E-CF90-44B5-A899-C8677A2619D3}" type="presParOf" srcId="{F124CABA-804A-4D33-8140-D4D7E0094B5F}" destId="{6F01FE1B-79B3-44C6-8C20-0A96FA2BD784}" srcOrd="1" destOrd="0" presId="urn:microsoft.com/office/officeart/2005/8/layout/list1"/>
    <dgm:cxn modelId="{0776DFA6-5C62-41DF-8CC9-E235E87617F5}" type="presParOf" srcId="{7CE29D6B-E00D-475A-9E34-FE3F58E59053}" destId="{94EB0231-4B04-41A1-8376-330B255BA322}" srcOrd="1" destOrd="0" presId="urn:microsoft.com/office/officeart/2005/8/layout/list1"/>
    <dgm:cxn modelId="{24FF3BA1-68F4-4529-BC8E-74D64DA5F479}" type="presParOf" srcId="{7CE29D6B-E00D-475A-9E34-FE3F58E59053}" destId="{87F549B8-01BC-4664-ABD6-C4C6C3FF1725}" srcOrd="2" destOrd="0" presId="urn:microsoft.com/office/officeart/2005/8/layout/list1"/>
    <dgm:cxn modelId="{9467B322-2FFF-4AC6-9ABE-E6CB6E02D1E8}" type="presParOf" srcId="{7CE29D6B-E00D-475A-9E34-FE3F58E59053}" destId="{7010E157-33B9-4DAF-B699-A042FF198D43}" srcOrd="3" destOrd="0" presId="urn:microsoft.com/office/officeart/2005/8/layout/list1"/>
    <dgm:cxn modelId="{51B26BE3-3761-4ADC-A18A-44481A29CDC8}" type="presParOf" srcId="{7CE29D6B-E00D-475A-9E34-FE3F58E59053}" destId="{1276E083-20FA-4206-A5F9-79076016B73C}" srcOrd="4" destOrd="0" presId="urn:microsoft.com/office/officeart/2005/8/layout/list1"/>
    <dgm:cxn modelId="{334C47B6-0C62-4B01-916D-FB99B6F28561}" type="presParOf" srcId="{1276E083-20FA-4206-A5F9-79076016B73C}" destId="{EE86C11A-974C-4314-A683-84454D932235}" srcOrd="0" destOrd="0" presId="urn:microsoft.com/office/officeart/2005/8/layout/list1"/>
    <dgm:cxn modelId="{3D6324BE-B76A-42C2-8AEF-3CE307CE1E50}" type="presParOf" srcId="{1276E083-20FA-4206-A5F9-79076016B73C}" destId="{0A1116BA-F43B-4422-AFCF-58A9ED1E2F6B}" srcOrd="1" destOrd="0" presId="urn:microsoft.com/office/officeart/2005/8/layout/list1"/>
    <dgm:cxn modelId="{ED74A565-C95C-49DC-94F2-C22650568BE0}" type="presParOf" srcId="{7CE29D6B-E00D-475A-9E34-FE3F58E59053}" destId="{9A1A0A5C-BAFE-40C0-B4C2-634C71989AA1}" srcOrd="5" destOrd="0" presId="urn:microsoft.com/office/officeart/2005/8/layout/list1"/>
    <dgm:cxn modelId="{98736CE8-0990-48F9-AE5B-9836AF9FD46E}" type="presParOf" srcId="{7CE29D6B-E00D-475A-9E34-FE3F58E59053}" destId="{C5D7E32D-C184-4BAA-8333-B49ED872221A}" srcOrd="6" destOrd="0" presId="urn:microsoft.com/office/officeart/2005/8/layout/list1"/>
    <dgm:cxn modelId="{26BF8B1B-A66C-4FF3-A86F-EFD5EF3D140F}" type="presParOf" srcId="{7CE29D6B-E00D-475A-9E34-FE3F58E59053}" destId="{E2CBDA5D-D28E-4E80-BBC2-F6D8BD8CD241}" srcOrd="7" destOrd="0" presId="urn:microsoft.com/office/officeart/2005/8/layout/list1"/>
    <dgm:cxn modelId="{A3E8595A-3903-4DD8-84A5-DD29B35B900C}" type="presParOf" srcId="{7CE29D6B-E00D-475A-9E34-FE3F58E59053}" destId="{D4394CF0-4B16-4B40-B796-1C6D28E86C41}" srcOrd="8" destOrd="0" presId="urn:microsoft.com/office/officeart/2005/8/layout/list1"/>
    <dgm:cxn modelId="{173EFF1D-A5E1-4765-9E52-E056B7BC8BDF}" type="presParOf" srcId="{D4394CF0-4B16-4B40-B796-1C6D28E86C41}" destId="{9EB2B2ED-9790-4664-9A03-956A7E27B178}" srcOrd="0" destOrd="0" presId="urn:microsoft.com/office/officeart/2005/8/layout/list1"/>
    <dgm:cxn modelId="{223F2191-4758-40A2-9590-CB5CC645FA94}" type="presParOf" srcId="{D4394CF0-4B16-4B40-B796-1C6D28E86C41}" destId="{99861DD0-A0CC-43D5-8889-A63E764FD927}" srcOrd="1" destOrd="0" presId="urn:microsoft.com/office/officeart/2005/8/layout/list1"/>
    <dgm:cxn modelId="{4DBA70A3-2FFE-4037-9BE0-5B80C48C09B5}" type="presParOf" srcId="{7CE29D6B-E00D-475A-9E34-FE3F58E59053}" destId="{BC2818D7-DDC9-4DBB-BE5B-C014396390D3}" srcOrd="9" destOrd="0" presId="urn:microsoft.com/office/officeart/2005/8/layout/list1"/>
    <dgm:cxn modelId="{E578D3FC-6A03-4883-9045-736E428E1D8B}" type="presParOf" srcId="{7CE29D6B-E00D-475A-9E34-FE3F58E59053}" destId="{FC809455-73AC-4426-B5EB-016C796BB759}" srcOrd="10" destOrd="0" presId="urn:microsoft.com/office/officeart/2005/8/layout/list1"/>
    <dgm:cxn modelId="{D08E86FF-1CCA-43C4-9041-E7152320A443}" type="presParOf" srcId="{7CE29D6B-E00D-475A-9E34-FE3F58E59053}" destId="{5480CD71-CAD3-4B31-A4FE-ABA609EFC343}" srcOrd="11" destOrd="0" presId="urn:microsoft.com/office/officeart/2005/8/layout/list1"/>
    <dgm:cxn modelId="{64907D3D-95A5-4963-A175-5B758158A7A6}" type="presParOf" srcId="{7CE29D6B-E00D-475A-9E34-FE3F58E59053}" destId="{092335B6-7880-4F18-9431-9C1DA99357B4}" srcOrd="12" destOrd="0" presId="urn:microsoft.com/office/officeart/2005/8/layout/list1"/>
    <dgm:cxn modelId="{A97026F9-BA2F-4263-9210-2BEE79588442}" type="presParOf" srcId="{092335B6-7880-4F18-9431-9C1DA99357B4}" destId="{F5EC5E81-91BD-4E1B-A303-C4726BEB8EC6}" srcOrd="0" destOrd="0" presId="urn:microsoft.com/office/officeart/2005/8/layout/list1"/>
    <dgm:cxn modelId="{B83B5A48-214C-4052-8DEE-22D2E30867B8}" type="presParOf" srcId="{092335B6-7880-4F18-9431-9C1DA99357B4}" destId="{B17865CC-EA86-48B9-B50D-84D8B21A44C0}" srcOrd="1" destOrd="0" presId="urn:microsoft.com/office/officeart/2005/8/layout/list1"/>
    <dgm:cxn modelId="{BC7D681C-D2E1-4589-85A3-BB2EE447513F}" type="presParOf" srcId="{7CE29D6B-E00D-475A-9E34-FE3F58E59053}" destId="{F9409916-21DD-4D3A-B7AC-6E7099D06966}" srcOrd="13" destOrd="0" presId="urn:microsoft.com/office/officeart/2005/8/layout/list1"/>
    <dgm:cxn modelId="{0DFD27D6-91E6-47C7-808D-E9214C486826}" type="presParOf" srcId="{7CE29D6B-E00D-475A-9E34-FE3F58E59053}" destId="{1CEC3E2F-F45D-48BB-8BEC-690A85393FA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672490-3E84-49D4-BEEA-36A3BDF970C0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EE0D0340-DB2D-4129-BCF1-9F0491F7A7C0}">
      <dgm:prSet phldrT="[Tekst]" custT="1"/>
      <dgm:spPr/>
      <dgm:t>
        <a:bodyPr/>
        <a:lstStyle/>
        <a:p>
          <a:r>
            <a:rPr lang="pl-PL" sz="2400" dirty="0"/>
            <a:t>Współpracy wirtualnej i komunikacji elektronicznej</a:t>
          </a:r>
        </a:p>
      </dgm:t>
    </dgm:pt>
    <dgm:pt modelId="{864975C2-7596-4449-80CF-752488648648}" type="parTrans" cxnId="{2ADD2AB1-D4E6-4717-BAFD-300AF9935919}">
      <dgm:prSet/>
      <dgm:spPr/>
      <dgm:t>
        <a:bodyPr/>
        <a:lstStyle/>
        <a:p>
          <a:endParaRPr lang="pl-PL"/>
        </a:p>
      </dgm:t>
    </dgm:pt>
    <dgm:pt modelId="{23DFBB16-4B34-480B-B9DC-F0B027D29176}" type="sibTrans" cxnId="{2ADD2AB1-D4E6-4717-BAFD-300AF9935919}">
      <dgm:prSet/>
      <dgm:spPr/>
      <dgm:t>
        <a:bodyPr/>
        <a:lstStyle/>
        <a:p>
          <a:endParaRPr lang="pl-PL"/>
        </a:p>
      </dgm:t>
    </dgm:pt>
    <dgm:pt modelId="{2EF23F03-F116-4D31-884C-A5132A5BA4A4}">
      <dgm:prSet phldrT="[Tekst]" custT="1"/>
      <dgm:spPr/>
      <dgm:t>
        <a:bodyPr/>
        <a:lstStyle/>
        <a:p>
          <a:r>
            <a:rPr lang="pl-PL" sz="2400" dirty="0"/>
            <a:t>Zarządzania placówką, zespołem zadaniowym, klasą i grupą</a:t>
          </a:r>
        </a:p>
      </dgm:t>
    </dgm:pt>
    <dgm:pt modelId="{29099FA6-8EEB-44DE-8013-1604A1E819F4}" type="parTrans" cxnId="{4412A817-21D8-4F8A-9C3A-6D7C18667147}">
      <dgm:prSet/>
      <dgm:spPr/>
      <dgm:t>
        <a:bodyPr/>
        <a:lstStyle/>
        <a:p>
          <a:endParaRPr lang="pl-PL"/>
        </a:p>
      </dgm:t>
    </dgm:pt>
    <dgm:pt modelId="{D64DE1E7-00DA-43A6-859B-E155CA46B5BC}" type="sibTrans" cxnId="{4412A817-21D8-4F8A-9C3A-6D7C18667147}">
      <dgm:prSet/>
      <dgm:spPr/>
      <dgm:t>
        <a:bodyPr/>
        <a:lstStyle/>
        <a:p>
          <a:endParaRPr lang="pl-PL"/>
        </a:p>
      </dgm:t>
    </dgm:pt>
    <dgm:pt modelId="{BD557E7A-FB79-40BD-9CF7-F5B69855190D}">
      <dgm:prSet/>
      <dgm:spPr/>
      <dgm:t>
        <a:bodyPr/>
        <a:lstStyle/>
        <a:p>
          <a:r>
            <a:rPr lang="pl-PL" dirty="0"/>
            <a:t>wspierania procesu edukacyjnego w wizualizacji treści i aktywizowania uczniów</a:t>
          </a:r>
        </a:p>
      </dgm:t>
    </dgm:pt>
    <dgm:pt modelId="{170E0883-E379-46F5-BCAB-1E95C572FB13}" type="parTrans" cxnId="{81C0FAD5-0E7A-4BB6-A140-6D17E3429F0F}">
      <dgm:prSet/>
      <dgm:spPr/>
      <dgm:t>
        <a:bodyPr/>
        <a:lstStyle/>
        <a:p>
          <a:endParaRPr lang="pl-PL"/>
        </a:p>
      </dgm:t>
    </dgm:pt>
    <dgm:pt modelId="{78466D79-1AD9-4A5A-9251-F42DC59D00DE}" type="sibTrans" cxnId="{81C0FAD5-0E7A-4BB6-A140-6D17E3429F0F}">
      <dgm:prSet/>
      <dgm:spPr/>
      <dgm:t>
        <a:bodyPr/>
        <a:lstStyle/>
        <a:p>
          <a:endParaRPr lang="pl-PL"/>
        </a:p>
      </dgm:t>
    </dgm:pt>
    <dgm:pt modelId="{7A7947AC-6C6E-4335-A527-777F7F8BA3DC}">
      <dgm:prSet/>
      <dgm:spPr/>
      <dgm:t>
        <a:bodyPr/>
        <a:lstStyle/>
        <a:p>
          <a:r>
            <a:rPr lang="pl-PL" dirty="0"/>
            <a:t>Badanie osiągnięć edukacyjnych uczniów</a:t>
          </a:r>
        </a:p>
      </dgm:t>
    </dgm:pt>
    <dgm:pt modelId="{DCE42EF6-20EC-4C88-BF22-2D46903CC26F}" type="parTrans" cxnId="{5E884450-635A-4843-9245-02BB7CD66A65}">
      <dgm:prSet/>
      <dgm:spPr/>
      <dgm:t>
        <a:bodyPr/>
        <a:lstStyle/>
        <a:p>
          <a:endParaRPr lang="pl-PL"/>
        </a:p>
      </dgm:t>
    </dgm:pt>
    <dgm:pt modelId="{5506314F-5402-480B-A83E-600E7DA780BD}" type="sibTrans" cxnId="{5E884450-635A-4843-9245-02BB7CD66A65}">
      <dgm:prSet/>
      <dgm:spPr/>
      <dgm:t>
        <a:bodyPr/>
        <a:lstStyle/>
        <a:p>
          <a:endParaRPr lang="pl-PL"/>
        </a:p>
      </dgm:t>
    </dgm:pt>
    <dgm:pt modelId="{7CE29D6B-E00D-475A-9E34-FE3F58E59053}" type="pres">
      <dgm:prSet presAssocID="{B9672490-3E84-49D4-BEEA-36A3BDF970C0}" presName="linear" presStyleCnt="0">
        <dgm:presLayoutVars>
          <dgm:dir/>
          <dgm:animLvl val="lvl"/>
          <dgm:resizeHandles val="exact"/>
        </dgm:presLayoutVars>
      </dgm:prSet>
      <dgm:spPr/>
    </dgm:pt>
    <dgm:pt modelId="{F124CABA-804A-4D33-8140-D4D7E0094B5F}" type="pres">
      <dgm:prSet presAssocID="{EE0D0340-DB2D-4129-BCF1-9F0491F7A7C0}" presName="parentLin" presStyleCnt="0"/>
      <dgm:spPr/>
    </dgm:pt>
    <dgm:pt modelId="{664A114D-9A8F-4DBC-BA4E-79F8794AF913}" type="pres">
      <dgm:prSet presAssocID="{EE0D0340-DB2D-4129-BCF1-9F0491F7A7C0}" presName="parentLeftMargin" presStyleLbl="node1" presStyleIdx="0" presStyleCnt="4"/>
      <dgm:spPr/>
    </dgm:pt>
    <dgm:pt modelId="{6F01FE1B-79B3-44C6-8C20-0A96FA2BD784}" type="pres">
      <dgm:prSet presAssocID="{EE0D0340-DB2D-4129-BCF1-9F0491F7A7C0}" presName="parentText" presStyleLbl="node1" presStyleIdx="0" presStyleCnt="4" custScaleX="104867">
        <dgm:presLayoutVars>
          <dgm:chMax val="0"/>
          <dgm:bulletEnabled val="1"/>
        </dgm:presLayoutVars>
      </dgm:prSet>
      <dgm:spPr/>
    </dgm:pt>
    <dgm:pt modelId="{94EB0231-4B04-41A1-8376-330B255BA322}" type="pres">
      <dgm:prSet presAssocID="{EE0D0340-DB2D-4129-BCF1-9F0491F7A7C0}" presName="negativeSpace" presStyleCnt="0"/>
      <dgm:spPr/>
    </dgm:pt>
    <dgm:pt modelId="{87F549B8-01BC-4664-ABD6-C4C6C3FF1725}" type="pres">
      <dgm:prSet presAssocID="{EE0D0340-DB2D-4129-BCF1-9F0491F7A7C0}" presName="childText" presStyleLbl="conFgAcc1" presStyleIdx="0" presStyleCnt="4">
        <dgm:presLayoutVars>
          <dgm:bulletEnabled val="1"/>
        </dgm:presLayoutVars>
      </dgm:prSet>
      <dgm:spPr/>
    </dgm:pt>
    <dgm:pt modelId="{7010E157-33B9-4DAF-B699-A042FF198D43}" type="pres">
      <dgm:prSet presAssocID="{23DFBB16-4B34-480B-B9DC-F0B027D29176}" presName="spaceBetweenRectangles" presStyleCnt="0"/>
      <dgm:spPr/>
    </dgm:pt>
    <dgm:pt modelId="{1276E083-20FA-4206-A5F9-79076016B73C}" type="pres">
      <dgm:prSet presAssocID="{2EF23F03-F116-4D31-884C-A5132A5BA4A4}" presName="parentLin" presStyleCnt="0"/>
      <dgm:spPr/>
    </dgm:pt>
    <dgm:pt modelId="{EE86C11A-974C-4314-A683-84454D932235}" type="pres">
      <dgm:prSet presAssocID="{2EF23F03-F116-4D31-884C-A5132A5BA4A4}" presName="parentLeftMargin" presStyleLbl="node1" presStyleIdx="0" presStyleCnt="4"/>
      <dgm:spPr/>
    </dgm:pt>
    <dgm:pt modelId="{0A1116BA-F43B-4422-AFCF-58A9ED1E2F6B}" type="pres">
      <dgm:prSet presAssocID="{2EF23F03-F116-4D31-884C-A5132A5BA4A4}" presName="parentText" presStyleLbl="node1" presStyleIdx="1" presStyleCnt="4" custScaleX="110699">
        <dgm:presLayoutVars>
          <dgm:chMax val="0"/>
          <dgm:bulletEnabled val="1"/>
        </dgm:presLayoutVars>
      </dgm:prSet>
      <dgm:spPr/>
    </dgm:pt>
    <dgm:pt modelId="{9A1A0A5C-BAFE-40C0-B4C2-634C71989AA1}" type="pres">
      <dgm:prSet presAssocID="{2EF23F03-F116-4D31-884C-A5132A5BA4A4}" presName="negativeSpace" presStyleCnt="0"/>
      <dgm:spPr/>
    </dgm:pt>
    <dgm:pt modelId="{C5D7E32D-C184-4BAA-8333-B49ED872221A}" type="pres">
      <dgm:prSet presAssocID="{2EF23F03-F116-4D31-884C-A5132A5BA4A4}" presName="childText" presStyleLbl="conFgAcc1" presStyleIdx="1" presStyleCnt="4">
        <dgm:presLayoutVars>
          <dgm:bulletEnabled val="1"/>
        </dgm:presLayoutVars>
      </dgm:prSet>
      <dgm:spPr/>
    </dgm:pt>
    <dgm:pt modelId="{E2CBDA5D-D28E-4E80-BBC2-F6D8BD8CD241}" type="pres">
      <dgm:prSet presAssocID="{D64DE1E7-00DA-43A6-859B-E155CA46B5BC}" presName="spaceBetweenRectangles" presStyleCnt="0"/>
      <dgm:spPr/>
    </dgm:pt>
    <dgm:pt modelId="{D4394CF0-4B16-4B40-B796-1C6D28E86C41}" type="pres">
      <dgm:prSet presAssocID="{BD557E7A-FB79-40BD-9CF7-F5B69855190D}" presName="parentLin" presStyleCnt="0"/>
      <dgm:spPr/>
    </dgm:pt>
    <dgm:pt modelId="{9EB2B2ED-9790-4664-9A03-956A7E27B178}" type="pres">
      <dgm:prSet presAssocID="{BD557E7A-FB79-40BD-9CF7-F5B69855190D}" presName="parentLeftMargin" presStyleLbl="node1" presStyleIdx="1" presStyleCnt="4"/>
      <dgm:spPr/>
    </dgm:pt>
    <dgm:pt modelId="{99861DD0-A0CC-43D5-8889-A63E764FD927}" type="pres">
      <dgm:prSet presAssocID="{BD557E7A-FB79-40BD-9CF7-F5B69855190D}" presName="parentText" presStyleLbl="node1" presStyleIdx="2" presStyleCnt="4" custScaleX="142857">
        <dgm:presLayoutVars>
          <dgm:chMax val="0"/>
          <dgm:bulletEnabled val="1"/>
        </dgm:presLayoutVars>
      </dgm:prSet>
      <dgm:spPr/>
    </dgm:pt>
    <dgm:pt modelId="{BC2818D7-DDC9-4DBB-BE5B-C014396390D3}" type="pres">
      <dgm:prSet presAssocID="{BD557E7A-FB79-40BD-9CF7-F5B69855190D}" presName="negativeSpace" presStyleCnt="0"/>
      <dgm:spPr/>
    </dgm:pt>
    <dgm:pt modelId="{FC809455-73AC-4426-B5EB-016C796BB759}" type="pres">
      <dgm:prSet presAssocID="{BD557E7A-FB79-40BD-9CF7-F5B69855190D}" presName="childText" presStyleLbl="conFgAcc1" presStyleIdx="2" presStyleCnt="4">
        <dgm:presLayoutVars>
          <dgm:bulletEnabled val="1"/>
        </dgm:presLayoutVars>
      </dgm:prSet>
      <dgm:spPr/>
    </dgm:pt>
    <dgm:pt modelId="{5480CD71-CAD3-4B31-A4FE-ABA609EFC343}" type="pres">
      <dgm:prSet presAssocID="{78466D79-1AD9-4A5A-9251-F42DC59D00DE}" presName="spaceBetweenRectangles" presStyleCnt="0"/>
      <dgm:spPr/>
    </dgm:pt>
    <dgm:pt modelId="{092335B6-7880-4F18-9431-9C1DA99357B4}" type="pres">
      <dgm:prSet presAssocID="{7A7947AC-6C6E-4335-A527-777F7F8BA3DC}" presName="parentLin" presStyleCnt="0"/>
      <dgm:spPr/>
    </dgm:pt>
    <dgm:pt modelId="{F5EC5E81-91BD-4E1B-A303-C4726BEB8EC6}" type="pres">
      <dgm:prSet presAssocID="{7A7947AC-6C6E-4335-A527-777F7F8BA3DC}" presName="parentLeftMargin" presStyleLbl="node1" presStyleIdx="2" presStyleCnt="4"/>
      <dgm:spPr/>
    </dgm:pt>
    <dgm:pt modelId="{B17865CC-EA86-48B9-B50D-84D8B21A44C0}" type="pres">
      <dgm:prSet presAssocID="{7A7947AC-6C6E-4335-A527-777F7F8BA3DC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F9409916-21DD-4D3A-B7AC-6E7099D06966}" type="pres">
      <dgm:prSet presAssocID="{7A7947AC-6C6E-4335-A527-777F7F8BA3DC}" presName="negativeSpace" presStyleCnt="0"/>
      <dgm:spPr/>
    </dgm:pt>
    <dgm:pt modelId="{1CEC3E2F-F45D-48BB-8BEC-690A85393FA4}" type="pres">
      <dgm:prSet presAssocID="{7A7947AC-6C6E-4335-A527-777F7F8BA3D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C750190A-31B5-4F0B-964A-25DD2B6F631A}" type="presOf" srcId="{2EF23F03-F116-4D31-884C-A5132A5BA4A4}" destId="{EE86C11A-974C-4314-A683-84454D932235}" srcOrd="0" destOrd="0" presId="urn:microsoft.com/office/officeart/2005/8/layout/list1"/>
    <dgm:cxn modelId="{5DA77C0E-8FED-4558-9390-99A9B76E2943}" type="presOf" srcId="{BD557E7A-FB79-40BD-9CF7-F5B69855190D}" destId="{99861DD0-A0CC-43D5-8889-A63E764FD927}" srcOrd="1" destOrd="0" presId="urn:microsoft.com/office/officeart/2005/8/layout/list1"/>
    <dgm:cxn modelId="{D1A05513-31AD-4267-800A-C78CCF5A05DA}" type="presOf" srcId="{EE0D0340-DB2D-4129-BCF1-9F0491F7A7C0}" destId="{664A114D-9A8F-4DBC-BA4E-79F8794AF913}" srcOrd="0" destOrd="0" presId="urn:microsoft.com/office/officeart/2005/8/layout/list1"/>
    <dgm:cxn modelId="{4412A817-21D8-4F8A-9C3A-6D7C18667147}" srcId="{B9672490-3E84-49D4-BEEA-36A3BDF970C0}" destId="{2EF23F03-F116-4D31-884C-A5132A5BA4A4}" srcOrd="1" destOrd="0" parTransId="{29099FA6-8EEB-44DE-8013-1604A1E819F4}" sibTransId="{D64DE1E7-00DA-43A6-859B-E155CA46B5BC}"/>
    <dgm:cxn modelId="{3422A319-C483-4769-AE07-2CF57CFAE5AA}" type="presOf" srcId="{B9672490-3E84-49D4-BEEA-36A3BDF970C0}" destId="{7CE29D6B-E00D-475A-9E34-FE3F58E59053}" srcOrd="0" destOrd="0" presId="urn:microsoft.com/office/officeart/2005/8/layout/list1"/>
    <dgm:cxn modelId="{D90C1026-3D27-4B64-B5E1-06059F424E11}" type="presOf" srcId="{BD557E7A-FB79-40BD-9CF7-F5B69855190D}" destId="{9EB2B2ED-9790-4664-9A03-956A7E27B178}" srcOrd="0" destOrd="0" presId="urn:microsoft.com/office/officeart/2005/8/layout/list1"/>
    <dgm:cxn modelId="{574FA44D-1216-46B6-99DD-333F4CB6E624}" type="presOf" srcId="{EE0D0340-DB2D-4129-BCF1-9F0491F7A7C0}" destId="{6F01FE1B-79B3-44C6-8C20-0A96FA2BD784}" srcOrd="1" destOrd="0" presId="urn:microsoft.com/office/officeart/2005/8/layout/list1"/>
    <dgm:cxn modelId="{5E884450-635A-4843-9245-02BB7CD66A65}" srcId="{B9672490-3E84-49D4-BEEA-36A3BDF970C0}" destId="{7A7947AC-6C6E-4335-A527-777F7F8BA3DC}" srcOrd="3" destOrd="0" parTransId="{DCE42EF6-20EC-4C88-BF22-2D46903CC26F}" sibTransId="{5506314F-5402-480B-A83E-600E7DA780BD}"/>
    <dgm:cxn modelId="{F2F50256-40A1-431F-ACE5-60B930DE0E11}" type="presOf" srcId="{7A7947AC-6C6E-4335-A527-777F7F8BA3DC}" destId="{F5EC5E81-91BD-4E1B-A303-C4726BEB8EC6}" srcOrd="0" destOrd="0" presId="urn:microsoft.com/office/officeart/2005/8/layout/list1"/>
    <dgm:cxn modelId="{2ADD2AB1-D4E6-4717-BAFD-300AF9935919}" srcId="{B9672490-3E84-49D4-BEEA-36A3BDF970C0}" destId="{EE0D0340-DB2D-4129-BCF1-9F0491F7A7C0}" srcOrd="0" destOrd="0" parTransId="{864975C2-7596-4449-80CF-752488648648}" sibTransId="{23DFBB16-4B34-480B-B9DC-F0B027D29176}"/>
    <dgm:cxn modelId="{14BA08CC-1189-4C1D-BF0D-6974578DC5CD}" type="presOf" srcId="{7A7947AC-6C6E-4335-A527-777F7F8BA3DC}" destId="{B17865CC-EA86-48B9-B50D-84D8B21A44C0}" srcOrd="1" destOrd="0" presId="urn:microsoft.com/office/officeart/2005/8/layout/list1"/>
    <dgm:cxn modelId="{81C0FAD5-0E7A-4BB6-A140-6D17E3429F0F}" srcId="{B9672490-3E84-49D4-BEEA-36A3BDF970C0}" destId="{BD557E7A-FB79-40BD-9CF7-F5B69855190D}" srcOrd="2" destOrd="0" parTransId="{170E0883-E379-46F5-BCAB-1E95C572FB13}" sibTransId="{78466D79-1AD9-4A5A-9251-F42DC59D00DE}"/>
    <dgm:cxn modelId="{4E6855E2-85AB-474C-99C2-04232B77001A}" type="presOf" srcId="{2EF23F03-F116-4D31-884C-A5132A5BA4A4}" destId="{0A1116BA-F43B-4422-AFCF-58A9ED1E2F6B}" srcOrd="1" destOrd="0" presId="urn:microsoft.com/office/officeart/2005/8/layout/list1"/>
    <dgm:cxn modelId="{B10AFD07-7C65-4C38-B69C-37F0580C315E}" type="presParOf" srcId="{7CE29D6B-E00D-475A-9E34-FE3F58E59053}" destId="{F124CABA-804A-4D33-8140-D4D7E0094B5F}" srcOrd="0" destOrd="0" presId="urn:microsoft.com/office/officeart/2005/8/layout/list1"/>
    <dgm:cxn modelId="{AB2201F1-350F-4EE0-96B1-5E998888CDC2}" type="presParOf" srcId="{F124CABA-804A-4D33-8140-D4D7E0094B5F}" destId="{664A114D-9A8F-4DBC-BA4E-79F8794AF913}" srcOrd="0" destOrd="0" presId="urn:microsoft.com/office/officeart/2005/8/layout/list1"/>
    <dgm:cxn modelId="{E5E6BC7E-CF90-44B5-A899-C8677A2619D3}" type="presParOf" srcId="{F124CABA-804A-4D33-8140-D4D7E0094B5F}" destId="{6F01FE1B-79B3-44C6-8C20-0A96FA2BD784}" srcOrd="1" destOrd="0" presId="urn:microsoft.com/office/officeart/2005/8/layout/list1"/>
    <dgm:cxn modelId="{0776DFA6-5C62-41DF-8CC9-E235E87617F5}" type="presParOf" srcId="{7CE29D6B-E00D-475A-9E34-FE3F58E59053}" destId="{94EB0231-4B04-41A1-8376-330B255BA322}" srcOrd="1" destOrd="0" presId="urn:microsoft.com/office/officeart/2005/8/layout/list1"/>
    <dgm:cxn modelId="{24FF3BA1-68F4-4529-BC8E-74D64DA5F479}" type="presParOf" srcId="{7CE29D6B-E00D-475A-9E34-FE3F58E59053}" destId="{87F549B8-01BC-4664-ABD6-C4C6C3FF1725}" srcOrd="2" destOrd="0" presId="urn:microsoft.com/office/officeart/2005/8/layout/list1"/>
    <dgm:cxn modelId="{9467B322-2FFF-4AC6-9ABE-E6CB6E02D1E8}" type="presParOf" srcId="{7CE29D6B-E00D-475A-9E34-FE3F58E59053}" destId="{7010E157-33B9-4DAF-B699-A042FF198D43}" srcOrd="3" destOrd="0" presId="urn:microsoft.com/office/officeart/2005/8/layout/list1"/>
    <dgm:cxn modelId="{51B26BE3-3761-4ADC-A18A-44481A29CDC8}" type="presParOf" srcId="{7CE29D6B-E00D-475A-9E34-FE3F58E59053}" destId="{1276E083-20FA-4206-A5F9-79076016B73C}" srcOrd="4" destOrd="0" presId="urn:microsoft.com/office/officeart/2005/8/layout/list1"/>
    <dgm:cxn modelId="{334C47B6-0C62-4B01-916D-FB99B6F28561}" type="presParOf" srcId="{1276E083-20FA-4206-A5F9-79076016B73C}" destId="{EE86C11A-974C-4314-A683-84454D932235}" srcOrd="0" destOrd="0" presId="urn:microsoft.com/office/officeart/2005/8/layout/list1"/>
    <dgm:cxn modelId="{3D6324BE-B76A-42C2-8AEF-3CE307CE1E50}" type="presParOf" srcId="{1276E083-20FA-4206-A5F9-79076016B73C}" destId="{0A1116BA-F43B-4422-AFCF-58A9ED1E2F6B}" srcOrd="1" destOrd="0" presId="urn:microsoft.com/office/officeart/2005/8/layout/list1"/>
    <dgm:cxn modelId="{ED74A565-C95C-49DC-94F2-C22650568BE0}" type="presParOf" srcId="{7CE29D6B-E00D-475A-9E34-FE3F58E59053}" destId="{9A1A0A5C-BAFE-40C0-B4C2-634C71989AA1}" srcOrd="5" destOrd="0" presId="urn:microsoft.com/office/officeart/2005/8/layout/list1"/>
    <dgm:cxn modelId="{98736CE8-0990-48F9-AE5B-9836AF9FD46E}" type="presParOf" srcId="{7CE29D6B-E00D-475A-9E34-FE3F58E59053}" destId="{C5D7E32D-C184-4BAA-8333-B49ED872221A}" srcOrd="6" destOrd="0" presId="urn:microsoft.com/office/officeart/2005/8/layout/list1"/>
    <dgm:cxn modelId="{26BF8B1B-A66C-4FF3-A86F-EFD5EF3D140F}" type="presParOf" srcId="{7CE29D6B-E00D-475A-9E34-FE3F58E59053}" destId="{E2CBDA5D-D28E-4E80-BBC2-F6D8BD8CD241}" srcOrd="7" destOrd="0" presId="urn:microsoft.com/office/officeart/2005/8/layout/list1"/>
    <dgm:cxn modelId="{A3E8595A-3903-4DD8-84A5-DD29B35B900C}" type="presParOf" srcId="{7CE29D6B-E00D-475A-9E34-FE3F58E59053}" destId="{D4394CF0-4B16-4B40-B796-1C6D28E86C41}" srcOrd="8" destOrd="0" presId="urn:microsoft.com/office/officeart/2005/8/layout/list1"/>
    <dgm:cxn modelId="{173EFF1D-A5E1-4765-9E52-E056B7BC8BDF}" type="presParOf" srcId="{D4394CF0-4B16-4B40-B796-1C6D28E86C41}" destId="{9EB2B2ED-9790-4664-9A03-956A7E27B178}" srcOrd="0" destOrd="0" presId="urn:microsoft.com/office/officeart/2005/8/layout/list1"/>
    <dgm:cxn modelId="{223F2191-4758-40A2-9590-CB5CC645FA94}" type="presParOf" srcId="{D4394CF0-4B16-4B40-B796-1C6D28E86C41}" destId="{99861DD0-A0CC-43D5-8889-A63E764FD927}" srcOrd="1" destOrd="0" presId="urn:microsoft.com/office/officeart/2005/8/layout/list1"/>
    <dgm:cxn modelId="{4DBA70A3-2FFE-4037-9BE0-5B80C48C09B5}" type="presParOf" srcId="{7CE29D6B-E00D-475A-9E34-FE3F58E59053}" destId="{BC2818D7-DDC9-4DBB-BE5B-C014396390D3}" srcOrd="9" destOrd="0" presId="urn:microsoft.com/office/officeart/2005/8/layout/list1"/>
    <dgm:cxn modelId="{E578D3FC-6A03-4883-9045-736E428E1D8B}" type="presParOf" srcId="{7CE29D6B-E00D-475A-9E34-FE3F58E59053}" destId="{FC809455-73AC-4426-B5EB-016C796BB759}" srcOrd="10" destOrd="0" presId="urn:microsoft.com/office/officeart/2005/8/layout/list1"/>
    <dgm:cxn modelId="{D08E86FF-1CCA-43C4-9041-E7152320A443}" type="presParOf" srcId="{7CE29D6B-E00D-475A-9E34-FE3F58E59053}" destId="{5480CD71-CAD3-4B31-A4FE-ABA609EFC343}" srcOrd="11" destOrd="0" presId="urn:microsoft.com/office/officeart/2005/8/layout/list1"/>
    <dgm:cxn modelId="{64907D3D-95A5-4963-A175-5B758158A7A6}" type="presParOf" srcId="{7CE29D6B-E00D-475A-9E34-FE3F58E59053}" destId="{092335B6-7880-4F18-9431-9C1DA99357B4}" srcOrd="12" destOrd="0" presId="urn:microsoft.com/office/officeart/2005/8/layout/list1"/>
    <dgm:cxn modelId="{A97026F9-BA2F-4263-9210-2BEE79588442}" type="presParOf" srcId="{092335B6-7880-4F18-9431-9C1DA99357B4}" destId="{F5EC5E81-91BD-4E1B-A303-C4726BEB8EC6}" srcOrd="0" destOrd="0" presId="urn:microsoft.com/office/officeart/2005/8/layout/list1"/>
    <dgm:cxn modelId="{B83B5A48-214C-4052-8DEE-22D2E30867B8}" type="presParOf" srcId="{092335B6-7880-4F18-9431-9C1DA99357B4}" destId="{B17865CC-EA86-48B9-B50D-84D8B21A44C0}" srcOrd="1" destOrd="0" presId="urn:microsoft.com/office/officeart/2005/8/layout/list1"/>
    <dgm:cxn modelId="{BC7D681C-D2E1-4589-85A3-BB2EE447513F}" type="presParOf" srcId="{7CE29D6B-E00D-475A-9E34-FE3F58E59053}" destId="{F9409916-21DD-4D3A-B7AC-6E7099D06966}" srcOrd="13" destOrd="0" presId="urn:microsoft.com/office/officeart/2005/8/layout/list1"/>
    <dgm:cxn modelId="{0DFD27D6-91E6-47C7-808D-E9214C486826}" type="presParOf" srcId="{7CE29D6B-E00D-475A-9E34-FE3F58E59053}" destId="{1CEC3E2F-F45D-48BB-8BEC-690A85393FA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F549B8-01BC-4664-ABD6-C4C6C3FF1725}">
      <dsp:nvSpPr>
        <dsp:cNvPr id="0" name=""/>
        <dsp:cNvSpPr/>
      </dsp:nvSpPr>
      <dsp:spPr>
        <a:xfrm>
          <a:off x="0" y="283121"/>
          <a:ext cx="10643331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01FE1B-79B3-44C6-8C20-0A96FA2BD784}">
      <dsp:nvSpPr>
        <dsp:cNvPr id="0" name=""/>
        <dsp:cNvSpPr/>
      </dsp:nvSpPr>
      <dsp:spPr>
        <a:xfrm>
          <a:off x="532166" y="17441"/>
          <a:ext cx="5286829" cy="531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605" tIns="0" rIns="28160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Specjalista ds. wspomagania </a:t>
          </a:r>
        </a:p>
      </dsp:txBody>
      <dsp:txXfrm>
        <a:off x="558105" y="43380"/>
        <a:ext cx="5234951" cy="479482"/>
      </dsp:txXfrm>
    </dsp:sp>
    <dsp:sp modelId="{C5D7E32D-C184-4BAA-8333-B49ED872221A}">
      <dsp:nvSpPr>
        <dsp:cNvPr id="0" name=""/>
        <dsp:cNvSpPr/>
      </dsp:nvSpPr>
      <dsp:spPr>
        <a:xfrm>
          <a:off x="0" y="1099601"/>
          <a:ext cx="10643331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1116BA-F43B-4422-AFCF-58A9ED1E2F6B}">
      <dsp:nvSpPr>
        <dsp:cNvPr id="0" name=""/>
        <dsp:cNvSpPr/>
      </dsp:nvSpPr>
      <dsp:spPr>
        <a:xfrm>
          <a:off x="532166" y="833921"/>
          <a:ext cx="3800116" cy="5313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605" tIns="0" rIns="28160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Dyrektor szkoły</a:t>
          </a:r>
        </a:p>
      </dsp:txBody>
      <dsp:txXfrm>
        <a:off x="558105" y="859860"/>
        <a:ext cx="3748238" cy="479482"/>
      </dsp:txXfrm>
    </dsp:sp>
    <dsp:sp modelId="{6026F449-6A47-4FDB-A112-26B13D3A049F}">
      <dsp:nvSpPr>
        <dsp:cNvPr id="0" name=""/>
        <dsp:cNvSpPr/>
      </dsp:nvSpPr>
      <dsp:spPr>
        <a:xfrm>
          <a:off x="0" y="1916081"/>
          <a:ext cx="10643331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91D5B6-18E9-4AE4-B741-4D48843442BE}">
      <dsp:nvSpPr>
        <dsp:cNvPr id="0" name=""/>
        <dsp:cNvSpPr/>
      </dsp:nvSpPr>
      <dsp:spPr>
        <a:xfrm>
          <a:off x="532166" y="1650401"/>
          <a:ext cx="5647872" cy="5313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605" tIns="0" rIns="28160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Nauczyciele – rada pedagogiczna</a:t>
          </a:r>
        </a:p>
      </dsp:txBody>
      <dsp:txXfrm>
        <a:off x="558105" y="1676340"/>
        <a:ext cx="5595994" cy="479482"/>
      </dsp:txXfrm>
    </dsp:sp>
    <dsp:sp modelId="{81827D9C-0C55-40C9-8352-A1010579FD6E}">
      <dsp:nvSpPr>
        <dsp:cNvPr id="0" name=""/>
        <dsp:cNvSpPr/>
      </dsp:nvSpPr>
      <dsp:spPr>
        <a:xfrm>
          <a:off x="0" y="2732561"/>
          <a:ext cx="10643331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FEB85B-C387-49A1-A6DE-FE0C92B864C5}">
      <dsp:nvSpPr>
        <dsp:cNvPr id="0" name=""/>
        <dsp:cNvSpPr/>
      </dsp:nvSpPr>
      <dsp:spPr>
        <a:xfrm>
          <a:off x="532166" y="2466881"/>
          <a:ext cx="9259123" cy="5313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605" tIns="0" rIns="28160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Nauczyciele biorący udział w spotkaniu </a:t>
          </a:r>
          <a:r>
            <a:rPr lang="pl-PL" sz="2400" kern="1200" dirty="0" err="1"/>
            <a:t>diagnostyczno</a:t>
          </a:r>
          <a:r>
            <a:rPr lang="pl-PL" sz="2400" kern="1200" dirty="0"/>
            <a:t> – rozwojowym</a:t>
          </a:r>
        </a:p>
      </dsp:txBody>
      <dsp:txXfrm>
        <a:off x="558105" y="2492820"/>
        <a:ext cx="9207245" cy="479482"/>
      </dsp:txXfrm>
    </dsp:sp>
    <dsp:sp modelId="{5594A88B-B384-4383-B42A-8E57C462376E}">
      <dsp:nvSpPr>
        <dsp:cNvPr id="0" name=""/>
        <dsp:cNvSpPr/>
      </dsp:nvSpPr>
      <dsp:spPr>
        <a:xfrm>
          <a:off x="0" y="3549041"/>
          <a:ext cx="10643331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E85961-6315-4624-B0A3-4DFFB1AB4A6D}">
      <dsp:nvSpPr>
        <dsp:cNvPr id="0" name=""/>
        <dsp:cNvSpPr/>
      </dsp:nvSpPr>
      <dsp:spPr>
        <a:xfrm>
          <a:off x="525588" y="3269668"/>
          <a:ext cx="7771813" cy="5313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605" tIns="0" rIns="28160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Eksperci o specjalności zgodnej z potrzebami szkoły</a:t>
          </a:r>
        </a:p>
      </dsp:txBody>
      <dsp:txXfrm>
        <a:off x="551527" y="3295607"/>
        <a:ext cx="7719935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F549B8-01BC-4664-ABD6-C4C6C3FF1725}">
      <dsp:nvSpPr>
        <dsp:cNvPr id="0" name=""/>
        <dsp:cNvSpPr/>
      </dsp:nvSpPr>
      <dsp:spPr>
        <a:xfrm>
          <a:off x="0" y="398321"/>
          <a:ext cx="10643331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01FE1B-79B3-44C6-8C20-0A96FA2BD784}">
      <dsp:nvSpPr>
        <dsp:cNvPr id="0" name=""/>
        <dsp:cNvSpPr/>
      </dsp:nvSpPr>
      <dsp:spPr>
        <a:xfrm>
          <a:off x="532166" y="73601"/>
          <a:ext cx="5286829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605" tIns="0" rIns="28160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Wykłady</a:t>
          </a:r>
        </a:p>
      </dsp:txBody>
      <dsp:txXfrm>
        <a:off x="563869" y="105304"/>
        <a:ext cx="5223423" cy="586034"/>
      </dsp:txXfrm>
    </dsp:sp>
    <dsp:sp modelId="{C5D7E32D-C184-4BAA-8333-B49ED872221A}">
      <dsp:nvSpPr>
        <dsp:cNvPr id="0" name=""/>
        <dsp:cNvSpPr/>
      </dsp:nvSpPr>
      <dsp:spPr>
        <a:xfrm>
          <a:off x="0" y="1396241"/>
          <a:ext cx="10643331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1116BA-F43B-4422-AFCF-58A9ED1E2F6B}">
      <dsp:nvSpPr>
        <dsp:cNvPr id="0" name=""/>
        <dsp:cNvSpPr/>
      </dsp:nvSpPr>
      <dsp:spPr>
        <a:xfrm>
          <a:off x="532166" y="1071521"/>
          <a:ext cx="3800116" cy="6494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605" tIns="0" rIns="28160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Warsztaty</a:t>
          </a:r>
        </a:p>
      </dsp:txBody>
      <dsp:txXfrm>
        <a:off x="563869" y="1103224"/>
        <a:ext cx="3736710" cy="586034"/>
      </dsp:txXfrm>
    </dsp:sp>
    <dsp:sp modelId="{FC809455-73AC-4426-B5EB-016C796BB759}">
      <dsp:nvSpPr>
        <dsp:cNvPr id="0" name=""/>
        <dsp:cNvSpPr/>
      </dsp:nvSpPr>
      <dsp:spPr>
        <a:xfrm>
          <a:off x="0" y="2394161"/>
          <a:ext cx="10643331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861DD0-A0CC-43D5-8889-A63E764FD927}">
      <dsp:nvSpPr>
        <dsp:cNvPr id="0" name=""/>
        <dsp:cNvSpPr/>
      </dsp:nvSpPr>
      <dsp:spPr>
        <a:xfrm>
          <a:off x="532166" y="2069441"/>
          <a:ext cx="7450331" cy="6494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605" tIns="0" rIns="28160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Konsultacje grupowe</a:t>
          </a:r>
        </a:p>
      </dsp:txBody>
      <dsp:txXfrm>
        <a:off x="563869" y="2101144"/>
        <a:ext cx="7386925" cy="586034"/>
      </dsp:txXfrm>
    </dsp:sp>
    <dsp:sp modelId="{1CEC3E2F-F45D-48BB-8BEC-690A85393FA4}">
      <dsp:nvSpPr>
        <dsp:cNvPr id="0" name=""/>
        <dsp:cNvSpPr/>
      </dsp:nvSpPr>
      <dsp:spPr>
        <a:xfrm>
          <a:off x="0" y="3392081"/>
          <a:ext cx="10643331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7865CC-EA86-48B9-B50D-84D8B21A44C0}">
      <dsp:nvSpPr>
        <dsp:cNvPr id="0" name=""/>
        <dsp:cNvSpPr/>
      </dsp:nvSpPr>
      <dsp:spPr>
        <a:xfrm>
          <a:off x="532166" y="3067361"/>
          <a:ext cx="7450331" cy="6494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605" tIns="0" rIns="28160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Konsultacje indywidualne</a:t>
          </a:r>
        </a:p>
      </dsp:txBody>
      <dsp:txXfrm>
        <a:off x="563869" y="3099064"/>
        <a:ext cx="7386925" cy="5860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F549B8-01BC-4664-ABD6-C4C6C3FF1725}">
      <dsp:nvSpPr>
        <dsp:cNvPr id="0" name=""/>
        <dsp:cNvSpPr/>
      </dsp:nvSpPr>
      <dsp:spPr>
        <a:xfrm>
          <a:off x="0" y="398321"/>
          <a:ext cx="10643331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01FE1B-79B3-44C6-8C20-0A96FA2BD784}">
      <dsp:nvSpPr>
        <dsp:cNvPr id="0" name=""/>
        <dsp:cNvSpPr/>
      </dsp:nvSpPr>
      <dsp:spPr>
        <a:xfrm>
          <a:off x="532166" y="73601"/>
          <a:ext cx="7812939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605" tIns="0" rIns="28160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Współpracy wirtualnej i komunikacji elektronicznej</a:t>
          </a:r>
        </a:p>
      </dsp:txBody>
      <dsp:txXfrm>
        <a:off x="563869" y="105304"/>
        <a:ext cx="7749533" cy="586034"/>
      </dsp:txXfrm>
    </dsp:sp>
    <dsp:sp modelId="{C5D7E32D-C184-4BAA-8333-B49ED872221A}">
      <dsp:nvSpPr>
        <dsp:cNvPr id="0" name=""/>
        <dsp:cNvSpPr/>
      </dsp:nvSpPr>
      <dsp:spPr>
        <a:xfrm>
          <a:off x="0" y="1396241"/>
          <a:ext cx="10643331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1116BA-F43B-4422-AFCF-58A9ED1E2F6B}">
      <dsp:nvSpPr>
        <dsp:cNvPr id="0" name=""/>
        <dsp:cNvSpPr/>
      </dsp:nvSpPr>
      <dsp:spPr>
        <a:xfrm>
          <a:off x="532166" y="1071521"/>
          <a:ext cx="8247442" cy="6494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605" tIns="0" rIns="28160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Zarządzania placówką, zespołem zadaniowym, klasą i grupą</a:t>
          </a:r>
        </a:p>
      </dsp:txBody>
      <dsp:txXfrm>
        <a:off x="563869" y="1103224"/>
        <a:ext cx="8184036" cy="586034"/>
      </dsp:txXfrm>
    </dsp:sp>
    <dsp:sp modelId="{FC809455-73AC-4426-B5EB-016C796BB759}">
      <dsp:nvSpPr>
        <dsp:cNvPr id="0" name=""/>
        <dsp:cNvSpPr/>
      </dsp:nvSpPr>
      <dsp:spPr>
        <a:xfrm>
          <a:off x="0" y="2394161"/>
          <a:ext cx="10643331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861DD0-A0CC-43D5-8889-A63E764FD927}">
      <dsp:nvSpPr>
        <dsp:cNvPr id="0" name=""/>
        <dsp:cNvSpPr/>
      </dsp:nvSpPr>
      <dsp:spPr>
        <a:xfrm>
          <a:off x="506701" y="2069441"/>
          <a:ext cx="10134020" cy="6494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605" tIns="0" rIns="28160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wspierania procesu edukacyjnego w wizualizacji treści i aktywizowania uczniów</a:t>
          </a:r>
        </a:p>
      </dsp:txBody>
      <dsp:txXfrm>
        <a:off x="538404" y="2101144"/>
        <a:ext cx="10070614" cy="586034"/>
      </dsp:txXfrm>
    </dsp:sp>
    <dsp:sp modelId="{1CEC3E2F-F45D-48BB-8BEC-690A85393FA4}">
      <dsp:nvSpPr>
        <dsp:cNvPr id="0" name=""/>
        <dsp:cNvSpPr/>
      </dsp:nvSpPr>
      <dsp:spPr>
        <a:xfrm>
          <a:off x="0" y="3392081"/>
          <a:ext cx="10643331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7865CC-EA86-48B9-B50D-84D8B21A44C0}">
      <dsp:nvSpPr>
        <dsp:cNvPr id="0" name=""/>
        <dsp:cNvSpPr/>
      </dsp:nvSpPr>
      <dsp:spPr>
        <a:xfrm>
          <a:off x="532166" y="3067361"/>
          <a:ext cx="7450331" cy="6494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605" tIns="0" rIns="28160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Badanie osiągnięć edukacyjnych uczniów</a:t>
          </a:r>
        </a:p>
      </dsp:txBody>
      <dsp:txXfrm>
        <a:off x="563869" y="3099064"/>
        <a:ext cx="7386925" cy="586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2" descr="zalacznik">
            <a:extLst>
              <a:ext uri="{FF2B5EF4-FFF2-40B4-BE49-F238E27FC236}">
                <a16:creationId xmlns:a16="http://schemas.microsoft.com/office/drawing/2014/main" id="{DD1D7B6F-E3AB-4331-967A-476EB3434A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892800" y="3276600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A1A9682C-DA8D-4FDB-8D76-90F7571FD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EF8040-64C4-41A0-A05A-55D654124617}" type="datetimeFigureOut">
              <a:rPr lang="pl-PL" smtClean="0"/>
              <a:t>29.01.2019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B948FA17-6826-4CA0-8D3D-1AAF371C1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E208CA20-E6A8-4D4C-8E81-3D503DA4B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C9751-CA50-4707-9086-3CA57D6385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5735206"/>
      </p:ext>
    </p:extLst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02E09D4-B1BC-4C59-A8D7-B4CB7EBBB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EF8040-64C4-41A0-A05A-55D654124617}" type="datetimeFigureOut">
              <a:rPr lang="pl-PL" smtClean="0"/>
              <a:t>29.01.2019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CDF3CCD-231C-4C30-AAA9-5B140ED37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8E0D80B-34B7-45AD-8142-03B49C6C4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C9751-CA50-4707-9086-3CA57D6385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8149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E48F43-DCBE-42F0-A3C9-8B9846298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EF8040-64C4-41A0-A05A-55D654124617}" type="datetimeFigureOut">
              <a:rPr lang="pl-PL" smtClean="0"/>
              <a:t>29.01.2019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5FB7C2A-B3CD-4645-B9F0-63959C252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2338A16-7789-486A-9EF7-4FA4B55DC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C9751-CA50-4707-9086-3CA57D6385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3746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08">
            <a:extLst>
              <a:ext uri="{FF2B5EF4-FFF2-40B4-BE49-F238E27FC236}">
                <a16:creationId xmlns:a16="http://schemas.microsoft.com/office/drawing/2014/main" id="{59EFAE96-AE2B-45B0-AC95-F05109C2C7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267700" y="6381750"/>
            <a:ext cx="2844800" cy="369888"/>
          </a:xfrm>
        </p:spPr>
        <p:txBody>
          <a:bodyPr lIns="45719" tIns="45719" rIns="45719" bIns="45719" anchor="t"/>
          <a:lstStyle>
            <a:lvl1pPr marL="0" indent="16669" algn="l" defTabSz="914114">
              <a:defRPr sz="1800">
                <a:solidFill>
                  <a:schemeClr val="accent4"/>
                </a:solidFill>
                <a:uFill>
                  <a:solidFill>
                    <a:schemeClr val="accent4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1AAC9751-CA50-4707-9086-3CA57D6385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822735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81C5E680-D204-482C-BF69-D37BF0BF38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635" y="-230832"/>
            <a:ext cx="1847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3" name="Text Box 8">
            <a:extLst>
              <a:ext uri="{FF2B5EF4-FFF2-40B4-BE49-F238E27FC236}">
                <a16:creationId xmlns:a16="http://schemas.microsoft.com/office/drawing/2014/main" id="{C63B8F6E-3F14-44F8-A799-BEBB5DF47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41351" y="3025775"/>
            <a:ext cx="1468968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C95B0894-7170-456A-A9ED-343D4A9F1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43" y="3219451"/>
            <a:ext cx="1847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22E13725-FE58-43E0-844C-2B4A5D7F9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635" y="-2231"/>
            <a:ext cx="1847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996A201-C283-44BB-A84B-E57742ABD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048777"/>
            <a:ext cx="184731" cy="96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pl-PL" altLang="pl-PL" sz="900"/>
            </a:br>
            <a:endParaRPr lang="pl-PL" altLang="pl-PL" sz="240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A516DF0F-2355-48B4-A712-B81D85CDC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346628"/>
            <a:ext cx="1847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8" name="Rectangle 16">
            <a:extLst>
              <a:ext uri="{FF2B5EF4-FFF2-40B4-BE49-F238E27FC236}">
                <a16:creationId xmlns:a16="http://schemas.microsoft.com/office/drawing/2014/main" id="{56C7D2FF-228C-4E54-B043-B2726856B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26884"/>
            <a:ext cx="536044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2pPr>
            <a:lvl3pPr eaLnBrk="0" hangingPunct="0"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eaLnBrk="0" hangingPunct="0"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4pPr>
            <a:lvl5pPr eaLnBrk="0" hangingPunct="0"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000" dirty="0">
                <a:ea typeface="Times New Roman" pitchFamily="18" charset="0"/>
              </a:rPr>
              <a:t>	</a:t>
            </a:r>
            <a:endParaRPr lang="pl-PL" altLang="pl-PL" sz="9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 dirty="0"/>
          </a:p>
        </p:txBody>
      </p:sp>
      <p:sp>
        <p:nvSpPr>
          <p:cNvPr id="9" name="Rectangle 17">
            <a:extLst>
              <a:ext uri="{FF2B5EF4-FFF2-40B4-BE49-F238E27FC236}">
                <a16:creationId xmlns:a16="http://schemas.microsoft.com/office/drawing/2014/main" id="{187075BF-F3E2-46A6-8285-FE1490644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8319" y="2436169"/>
            <a:ext cx="1847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pic>
        <p:nvPicPr>
          <p:cNvPr id="10" name="Obraz 19" descr="lider goły.jpg">
            <a:extLst>
              <a:ext uri="{FF2B5EF4-FFF2-40B4-BE49-F238E27FC236}">
                <a16:creationId xmlns:a16="http://schemas.microsoft.com/office/drawing/2014/main" id="{0868AFB2-8349-4FE5-B736-F2AC94B102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1218" y="5981700"/>
            <a:ext cx="40216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6191405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336054"/>
            <a:ext cx="10515600" cy="92075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348880"/>
            <a:ext cx="10515600" cy="345502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0B3C2A-726F-44FD-AFAE-DDCD66A24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EF8040-64C4-41A0-A05A-55D654124617}" type="datetimeFigureOut">
              <a:rPr lang="pl-PL" smtClean="0"/>
              <a:t>29.01.2019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F6D8A4E-BD35-40B9-B57F-2DB70C92E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523A33E-D144-46D8-B5F0-3F41CD8FD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C9751-CA50-4707-9086-3CA57D6385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398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23796CC-6B68-46D9-83C6-1F724C9F4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EF8040-64C4-41A0-A05A-55D654124617}" type="datetimeFigureOut">
              <a:rPr lang="pl-PL" smtClean="0"/>
              <a:t>29.01.2019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6B8EA54-20B0-4ACB-AE97-5A67D7E39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89E3264-7FC4-4404-A7F9-44C6EC329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C9751-CA50-4707-9086-3CA57D6385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1478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10515600" cy="1150144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2051050"/>
            <a:ext cx="5181600" cy="370840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2051050"/>
            <a:ext cx="5181600" cy="370840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A7C4F50A-630F-418A-9A69-0B4F001EF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EF8040-64C4-41A0-A05A-55D654124617}" type="datetimeFigureOut">
              <a:rPr lang="pl-PL" smtClean="0"/>
              <a:t>29.01.2019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FF534ACB-C048-48F6-A4C1-481572C0B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525030A8-F1C4-4995-B930-2F50D5908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C9751-CA50-4707-9086-3CA57D6385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433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id="{B4DB1ECA-9B6B-4C40-8930-366D99A04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EF8040-64C4-41A0-A05A-55D654124617}" type="datetimeFigureOut">
              <a:rPr lang="pl-PL" smtClean="0"/>
              <a:t>29.01.2019</a:t>
            </a:fld>
            <a:endParaRPr lang="pl-PL"/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id="{3C33C337-6648-49BB-98B9-79DEEDC80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:a16="http://schemas.microsoft.com/office/drawing/2014/main" id="{D71B074B-AE12-47A3-A470-A7962396B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C9751-CA50-4707-9086-3CA57D6385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0012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92177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>
            <a:extLst>
              <a:ext uri="{FF2B5EF4-FFF2-40B4-BE49-F238E27FC236}">
                <a16:creationId xmlns:a16="http://schemas.microsoft.com/office/drawing/2014/main" id="{7B215244-F5EE-49C0-90F1-0151FF6A4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EF8040-64C4-41A0-A05A-55D654124617}" type="datetimeFigureOut">
              <a:rPr lang="pl-PL" smtClean="0"/>
              <a:t>29.01.2019</a:t>
            </a:fld>
            <a:endParaRPr lang="pl-PL"/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5E9D041F-B360-44EE-AD10-4F9614A9C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:a16="http://schemas.microsoft.com/office/drawing/2014/main" id="{87F22F5A-A249-40A3-B9E1-5EC8797E9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C9751-CA50-4707-9086-3CA57D6385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243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>
            <a:extLst>
              <a:ext uri="{FF2B5EF4-FFF2-40B4-BE49-F238E27FC236}">
                <a16:creationId xmlns:a16="http://schemas.microsoft.com/office/drawing/2014/main" id="{66DFF154-E153-418F-BBCD-C6259745F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EF8040-64C4-41A0-A05A-55D654124617}" type="datetimeFigureOut">
              <a:rPr lang="pl-PL" smtClean="0"/>
              <a:t>29.01.2019</a:t>
            </a:fld>
            <a:endParaRPr lang="pl-PL"/>
          </a:p>
        </p:txBody>
      </p:sp>
      <p:sp>
        <p:nvSpPr>
          <p:cNvPr id="3" name="Symbol zastępczy stopki 4">
            <a:extLst>
              <a:ext uri="{FF2B5EF4-FFF2-40B4-BE49-F238E27FC236}">
                <a16:creationId xmlns:a16="http://schemas.microsoft.com/office/drawing/2014/main" id="{21AEB68E-EC14-4C55-87DF-AAA0A7E60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ACF8D4D9-720C-4869-8B11-D4CD5107E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C9751-CA50-4707-9086-3CA57D6385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3036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1BE5254F-D7F4-4564-A7A4-D00F187BB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EF8040-64C4-41A0-A05A-55D654124617}" type="datetimeFigureOut">
              <a:rPr lang="pl-PL" smtClean="0"/>
              <a:t>29.01.2019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E0B601D5-1E4C-48FC-9CBD-D65ACEECC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B1CC5C98-B173-4A19-BD95-2FDBEA0D0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C9751-CA50-4707-9086-3CA57D6385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3531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74A3E0AD-7124-4DEB-8C32-BD3E2847A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EF8040-64C4-41A0-A05A-55D654124617}" type="datetimeFigureOut">
              <a:rPr lang="pl-PL" smtClean="0"/>
              <a:t>29.01.2019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BB0B2382-6C32-472E-A0B0-A118F9EB4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CCBE0E2D-4062-483B-9FC1-DCEC41ADD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C9751-CA50-4707-9086-3CA57D6385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633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id="{E1356D27-AA4C-4971-9A25-9A99367803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21267" y="1244601"/>
            <a:ext cx="10515600" cy="12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id="{E9B012F1-7FED-477C-9BD9-A05FD256E7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552701"/>
            <a:ext cx="10515600" cy="326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69993D5-5B56-4C85-B192-B39B5E4D3D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AEF8040-64C4-41A0-A05A-55D654124617}" type="datetimeFigureOut">
              <a:rPr lang="pl-PL" smtClean="0"/>
              <a:t>29.01.2019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65FC7CB-6A14-4526-AF73-32D7468D2C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9209EC3-D4B0-4534-8C2B-486A6F5408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1AAC9751-CA50-4707-9086-3CA57D63852E}" type="slidenum">
              <a:rPr lang="pl-PL" smtClean="0"/>
              <a:t>‹#›</a:t>
            </a:fld>
            <a:endParaRPr lang="pl-PL"/>
          </a:p>
        </p:txBody>
      </p:sp>
      <p:pic>
        <p:nvPicPr>
          <p:cNvPr id="1031" name="Obraz 6">
            <a:extLst>
              <a:ext uri="{FF2B5EF4-FFF2-40B4-BE49-F238E27FC236}">
                <a16:creationId xmlns:a16="http://schemas.microsoft.com/office/drawing/2014/main" id="{E38C968A-E464-4244-9C38-4C4676CDE9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82551"/>
            <a:ext cx="7319433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az 7">
            <a:extLst>
              <a:ext uri="{FF2B5EF4-FFF2-40B4-BE49-F238E27FC236}">
                <a16:creationId xmlns:a16="http://schemas.microsoft.com/office/drawing/2014/main" id="{49697631-4DA4-4712-856D-72AD1AA807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034" y="5815014"/>
            <a:ext cx="7327900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ytuł 1">
            <a:extLst>
              <a:ext uri="{FF2B5EF4-FFF2-40B4-BE49-F238E27FC236}">
                <a16:creationId xmlns:a16="http://schemas.microsoft.com/office/drawing/2014/main" id="{1499EC8B-24FF-47F4-8CBF-0E98764D1FA2}"/>
              </a:ext>
            </a:extLst>
          </p:cNvPr>
          <p:cNvSpPr txBox="1">
            <a:spLocks/>
          </p:cNvSpPr>
          <p:nvPr/>
        </p:nvSpPr>
        <p:spPr>
          <a:xfrm>
            <a:off x="719667" y="417514"/>
            <a:ext cx="10481733" cy="111442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br>
              <a:rPr lang="pl-PL" sz="750" dirty="0"/>
            </a:br>
            <a:br>
              <a:rPr lang="pl-PL" sz="750" dirty="0"/>
            </a:br>
            <a:br>
              <a:rPr lang="pl-PL" sz="750" dirty="0"/>
            </a:br>
            <a:br>
              <a:rPr lang="pl-PL" sz="750" dirty="0"/>
            </a:br>
            <a:br>
              <a:rPr lang="pl-PL" sz="750" dirty="0"/>
            </a:br>
            <a:br>
              <a:rPr lang="pl-PL" sz="750" dirty="0"/>
            </a:br>
            <a:r>
              <a:rPr lang="pl-PL" sz="900" i="1" dirty="0"/>
              <a:t>DOSKONALENIE TRENERÓW WSPOMAGANIA OŚWIATY  </a:t>
            </a:r>
            <a:r>
              <a:rPr lang="pl-PL" sz="900" dirty="0"/>
              <a:t>POWR.02.10.00-00-7015/17</a:t>
            </a:r>
          </a:p>
        </p:txBody>
      </p:sp>
    </p:spTree>
    <p:extLst>
      <p:ext uri="{BB962C8B-B14F-4D97-AF65-F5344CB8AC3E}">
        <p14:creationId xmlns:p14="http://schemas.microsoft.com/office/powerpoint/2010/main" val="209953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zoom dir="in"/>
  </p:transition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38B18A-708F-45C3-B708-892FBC742C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7666" y="1664340"/>
            <a:ext cx="9144000" cy="309552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dirty="0">
                <a:solidFill>
                  <a:srgbClr val="002060"/>
                </a:solidFill>
              </a:rPr>
              <a:t>Działania wspomagające pracę szkoły ze szczególnym uwzględnieniem rozwoju kompetencji informatycznych.  Podział ról w realizacji poszczególnych działań.</a:t>
            </a:r>
          </a:p>
        </p:txBody>
      </p:sp>
    </p:spTree>
    <p:extLst>
      <p:ext uri="{BB962C8B-B14F-4D97-AF65-F5344CB8AC3E}">
        <p14:creationId xmlns:p14="http://schemas.microsoft.com/office/powerpoint/2010/main" val="2228297247"/>
      </p:ext>
    </p:extLst>
  </p:cSld>
  <p:clrMapOvr>
    <a:masterClrMapping/>
  </p:clrMapOvr>
  <p:transition>
    <p:zoom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60F2BD-9B73-4E86-8DD8-EE0A8E306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7643"/>
            <a:ext cx="10515600" cy="920750"/>
          </a:xfrm>
        </p:spPr>
        <p:txBody>
          <a:bodyPr/>
          <a:lstStyle/>
          <a:p>
            <a:r>
              <a:rPr lang="pl-PL" b="1" u="sng" dirty="0">
                <a:solidFill>
                  <a:srgbClr val="002060"/>
                </a:solidFill>
              </a:rPr>
              <a:t>Doskonalenie kompetencji informatycznych w zakresie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CBC2A9F-37BE-48DF-9B4A-83762C73AC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0098480"/>
              </p:ext>
            </p:extLst>
          </p:nvPr>
        </p:nvGraphicFramePr>
        <p:xfrm>
          <a:off x="1107916" y="1986681"/>
          <a:ext cx="10643331" cy="40200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0942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097B41-316D-4854-BE02-82F1871DA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563" y="1132101"/>
            <a:ext cx="10515600" cy="920750"/>
          </a:xfrm>
        </p:spPr>
        <p:txBody>
          <a:bodyPr/>
          <a:lstStyle/>
          <a:p>
            <a:r>
              <a:rPr lang="pl-PL" b="1" u="sng" dirty="0">
                <a:solidFill>
                  <a:srgbClr val="002060"/>
                </a:solidFill>
              </a:rPr>
              <a:t>Przykładowe zagadnienia doskonalenia informatycznego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8F6227-0B55-4C69-9E58-9BCC42F0A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17" y="1954175"/>
            <a:ext cx="11101627" cy="3455020"/>
          </a:xfrm>
        </p:spPr>
        <p:txBody>
          <a:bodyPr/>
          <a:lstStyle/>
          <a:p>
            <a:r>
              <a:rPr lang="pl-PL" sz="2400" dirty="0"/>
              <a:t>Kształtowanie umiejętności zastosowania możliwości określonych narzędzi informatycznych w procesie dydaktycznym;  </a:t>
            </a:r>
          </a:p>
          <a:p>
            <a:r>
              <a:rPr lang="pl-PL" sz="2400" dirty="0"/>
              <a:t>Kształtowanie umiejętności zastosowania możliwości platform do współpracy i komunikacji (uczestnicy kształtują umiejętności wykorzystanie tych narzędzi do organizacji sieci współpracy nauczycieli).</a:t>
            </a:r>
          </a:p>
          <a:p>
            <a:r>
              <a:rPr lang="pl-PL" sz="2400" dirty="0"/>
              <a:t>Kształtowanie umiejętności tworzenia własnych multimedialnych i interaktywnych materiałów dydaktycznych</a:t>
            </a:r>
          </a:p>
          <a:p>
            <a:r>
              <a:rPr lang="pl-PL" sz="2400" dirty="0"/>
              <a:t>Wykorzystanie narzędzi informatycznych do budowania narzędzi i badania osiągniętych efektów kształcenia lub badania opinii</a:t>
            </a:r>
          </a:p>
        </p:txBody>
      </p:sp>
    </p:spTree>
    <p:extLst>
      <p:ext uri="{BB962C8B-B14F-4D97-AF65-F5344CB8AC3E}">
        <p14:creationId xmlns:p14="http://schemas.microsoft.com/office/powerpoint/2010/main" val="4197844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BF8F0F-40F4-4FCC-B66A-7C58A92E8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1754"/>
            <a:ext cx="10515600" cy="9207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pl-PL" b="1" u="sng" dirty="0">
                <a:solidFill>
                  <a:srgbClr val="002060"/>
                </a:solidFill>
              </a:rPr>
              <a:t>Istota funkcjonowania sieci współpracy w procesie wspomagania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163B82-EF1F-4D45-BE97-A7C8ABD82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0101"/>
            <a:ext cx="10515600" cy="314654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pl-PL" sz="2400" dirty="0"/>
              <a:t>Celem funkcjonowania sieci współpracy jest wymiana doświadczeń </a:t>
            </a:r>
            <a:br>
              <a:rPr lang="pl-PL" sz="2400" dirty="0"/>
            </a:br>
            <a:r>
              <a:rPr lang="pl-PL" sz="2400" dirty="0"/>
              <a:t>i podejmowanie wspólnych działań przez nauczycieli i dyrektorów z różnych placówek. 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400" dirty="0"/>
              <a:t>Uczestnicy wyłaniają wspólny obszar do doskonalenia, zgodnie z nim realizują wspólne działania, efektem których są nowe rozwiązania dydaktyczne i rozwiązania związane z zarządzaniem placówką.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400" dirty="0"/>
              <a:t>W wyniku realizacji wspólnych działań następuje integracja środowiska edukacyjnego.</a:t>
            </a:r>
          </a:p>
        </p:txBody>
      </p:sp>
    </p:spTree>
    <p:extLst>
      <p:ext uri="{BB962C8B-B14F-4D97-AF65-F5344CB8AC3E}">
        <p14:creationId xmlns:p14="http://schemas.microsoft.com/office/powerpoint/2010/main" val="1007541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F15328-F952-471F-95C1-9F9249457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2368"/>
            <a:ext cx="10515600" cy="920750"/>
          </a:xfrm>
        </p:spPr>
        <p:txBody>
          <a:bodyPr/>
          <a:lstStyle/>
          <a:p>
            <a:r>
              <a:rPr lang="pl-PL" b="1" u="sng" dirty="0">
                <a:solidFill>
                  <a:srgbClr val="002060"/>
                </a:solidFill>
              </a:rPr>
              <a:t>Osoby zaangażowane w realizację wspomagania pracy</a:t>
            </a:r>
            <a:r>
              <a:rPr lang="pl-PL" b="1" u="sng" baseline="0" dirty="0">
                <a:solidFill>
                  <a:srgbClr val="002060"/>
                </a:solidFill>
              </a:rPr>
              <a:t> szkoły</a:t>
            </a:r>
            <a:endParaRPr lang="pl-PL" b="1" u="sng" dirty="0">
              <a:solidFill>
                <a:srgbClr val="002060"/>
              </a:solidFill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DFB53F6-8FC6-4E79-B6A6-9E26D74E36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0229873"/>
              </p:ext>
            </p:extLst>
          </p:nvPr>
        </p:nvGraphicFramePr>
        <p:xfrm>
          <a:off x="710469" y="2118250"/>
          <a:ext cx="10643331" cy="40200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6636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0EC893-DBBB-4A11-98DA-DD0AB123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86962"/>
            <a:ext cx="10515600" cy="920750"/>
          </a:xfrm>
        </p:spPr>
        <p:txBody>
          <a:bodyPr/>
          <a:lstStyle/>
          <a:p>
            <a:r>
              <a:rPr lang="pl-PL" b="1" dirty="0">
                <a:solidFill>
                  <a:srgbClr val="002060"/>
                </a:solidFill>
              </a:rPr>
              <a:t>Działania realizowane w ramach wspierania pracy szkoły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B062AA24-D104-451D-9B24-0CD5EB6F0E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735749"/>
              </p:ext>
            </p:extLst>
          </p:nvPr>
        </p:nvGraphicFramePr>
        <p:xfrm>
          <a:off x="722894" y="2107712"/>
          <a:ext cx="10072288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671">
                  <a:extLst>
                    <a:ext uri="{9D8B030D-6E8A-4147-A177-3AD203B41FA5}">
                      <a16:colId xmlns:a16="http://schemas.microsoft.com/office/drawing/2014/main" val="815055514"/>
                    </a:ext>
                  </a:extLst>
                </a:gridCol>
                <a:gridCol w="3334403">
                  <a:extLst>
                    <a:ext uri="{9D8B030D-6E8A-4147-A177-3AD203B41FA5}">
                      <a16:colId xmlns:a16="http://schemas.microsoft.com/office/drawing/2014/main" val="1144777361"/>
                    </a:ext>
                  </a:extLst>
                </a:gridCol>
                <a:gridCol w="5987214">
                  <a:extLst>
                    <a:ext uri="{9D8B030D-6E8A-4147-A177-3AD203B41FA5}">
                      <a16:colId xmlns:a16="http://schemas.microsoft.com/office/drawing/2014/main" val="99842919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l-PL" sz="2400" dirty="0"/>
                        <a:t>Działanie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/>
                        <a:t>Efekt lub działanie z niego wynikające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888945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Monitorowanie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pl-PL" sz="2400" dirty="0"/>
                        <a:t>Diagnoza potrzeb szkoły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/>
                        <a:t>Wybór obszary doskonalenia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47452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/>
                        <a:t>Wykonanie planu działań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/>
                        <a:t>Organizacja działań zgodnie z planem (wybór ekspertów, organizacja doskonalenia …)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4495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/>
                        <a:t>Realizacja działań doskonalących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/>
                        <a:t>Wdrożenie zmian zgodnie z wypracowanymi rozwiązaniami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697291"/>
                  </a:ext>
                </a:extLst>
              </a:tr>
              <a:tr h="289171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/>
                        <a:t>Ewaluacja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/>
                        <a:t>Doskonalenie wspomagania i jakości pracy szkoły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541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7169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D9C663-C8D6-4A24-A2C2-88EE4BDEB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1402" y="1138702"/>
            <a:ext cx="10515600" cy="920750"/>
          </a:xfrm>
        </p:spPr>
        <p:txBody>
          <a:bodyPr/>
          <a:lstStyle/>
          <a:p>
            <a:r>
              <a:rPr lang="pl-PL" b="1" u="sng" dirty="0">
                <a:solidFill>
                  <a:srgbClr val="002060"/>
                </a:solidFill>
              </a:rPr>
              <a:t>Zadania specjalisty ds. wspomagania pracy szkoły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9821C6-097E-46EA-8B1A-13D14E51D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4998" y="1868656"/>
            <a:ext cx="10873574" cy="3455020"/>
          </a:xfrm>
        </p:spPr>
        <p:txBody>
          <a:bodyPr/>
          <a:lstStyle/>
          <a:p>
            <a:pPr lvl="0"/>
            <a:r>
              <a:rPr lang="pl-PL" sz="2000" dirty="0"/>
              <a:t>Przeprowadzenie diagnozy pracy szkoły na podstawie zebranych informacji o szkole, przeprowadzenia wywiadu z dyrektorem, przeprowadzenia wywiadu z nauczycielami oraz przeprowadzenia warsztatu diagnostyczno-rozwojowego dla zespołu zadaniowego wyłonionego z rady pedagogicznej </a:t>
            </a:r>
          </a:p>
          <a:p>
            <a:pPr lvl="0"/>
            <a:r>
              <a:rPr lang="pl-PL" sz="2000" dirty="0"/>
              <a:t>Zaplanowanie procesu wspomagania</a:t>
            </a:r>
          </a:p>
          <a:p>
            <a:pPr lvl="0"/>
            <a:r>
              <a:rPr lang="pl-PL" sz="2000" dirty="0"/>
              <a:t>Pozyskanie ekspertów zewnętrznych zgodnie z zapotrzebowaniem nauczycieli </a:t>
            </a:r>
          </a:p>
          <a:p>
            <a:r>
              <a:rPr lang="pl-PL" sz="2000" dirty="0"/>
              <a:t>Współorganizacja form doskonalenia</a:t>
            </a:r>
          </a:p>
          <a:p>
            <a:pPr lvl="0"/>
            <a:r>
              <a:rPr lang="pl-PL" sz="2000" dirty="0"/>
              <a:t>Monitorowanie pracy ekspertów</a:t>
            </a:r>
          </a:p>
          <a:p>
            <a:pPr lvl="0"/>
            <a:r>
              <a:rPr lang="pl-PL" sz="2000" dirty="0"/>
              <a:t>Przeprowadzenie konsultacji indywidualnych i grupowych</a:t>
            </a:r>
          </a:p>
          <a:p>
            <a:pPr lvl="0"/>
            <a:r>
              <a:rPr lang="pl-PL" sz="2000" dirty="0"/>
              <a:t>Reagowanie na pojawiające się trudności</a:t>
            </a:r>
          </a:p>
          <a:p>
            <a:r>
              <a:rPr lang="pl-PL" sz="2000" dirty="0"/>
              <a:t>Opracowanie ankiet ewaluacyjnych</a:t>
            </a:r>
          </a:p>
          <a:p>
            <a:pPr lvl="0"/>
            <a:r>
              <a:rPr lang="pl-PL" sz="2000" dirty="0"/>
              <a:t>Opracowanie dokumentacji sprawozdawczej</a:t>
            </a:r>
          </a:p>
        </p:txBody>
      </p:sp>
    </p:spTree>
    <p:extLst>
      <p:ext uri="{BB962C8B-B14F-4D97-AF65-F5344CB8AC3E}">
        <p14:creationId xmlns:p14="http://schemas.microsoft.com/office/powerpoint/2010/main" val="2540900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F2466C-6C15-48A9-8750-133EDEEAE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84751"/>
            <a:ext cx="10515600" cy="920750"/>
          </a:xfrm>
        </p:spPr>
        <p:txBody>
          <a:bodyPr/>
          <a:lstStyle/>
          <a:p>
            <a:r>
              <a:rPr lang="pl-PL" b="1" u="sng" dirty="0">
                <a:solidFill>
                  <a:srgbClr val="002060"/>
                </a:solidFill>
              </a:rPr>
              <a:t>Zadania dyrektora szkoły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FAB693-B0B2-44EA-81F3-53660A2D6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249" y="1980488"/>
            <a:ext cx="10515600" cy="3455020"/>
          </a:xfrm>
        </p:spPr>
        <p:txBody>
          <a:bodyPr/>
          <a:lstStyle/>
          <a:p>
            <a:pPr lvl="0"/>
            <a:r>
              <a:rPr lang="pl-PL" dirty="0"/>
              <a:t>Przeprowadzenie autodiagnozy;</a:t>
            </a:r>
          </a:p>
          <a:p>
            <a:pPr lvl="0"/>
            <a:r>
              <a:rPr lang="pl-PL" dirty="0"/>
              <a:t>Współpraca ze specjalistą ds. wspomagania;</a:t>
            </a:r>
          </a:p>
          <a:p>
            <a:pPr lvl="0"/>
            <a:r>
              <a:rPr lang="pl-PL" dirty="0"/>
              <a:t>Sformułowanie oczekiwań w stosunku do projektu wspierającego rozwój szkoły </a:t>
            </a:r>
          </a:p>
          <a:p>
            <a:pPr lvl="0"/>
            <a:r>
              <a:rPr lang="pl-PL" dirty="0"/>
              <a:t>Tworzenie warunków do organizacji procesu doskonalenia.</a:t>
            </a:r>
          </a:p>
          <a:p>
            <a:pPr lvl="0"/>
            <a:r>
              <a:rPr lang="pl-PL" dirty="0"/>
              <a:t>Motywowanie i inspirowanie kadry pedagogicznej do udziału w projekcie.</a:t>
            </a:r>
          </a:p>
          <a:p>
            <a:pPr lvl="0"/>
            <a:r>
              <a:rPr lang="pl-PL" dirty="0"/>
              <a:t>Monitorowanie zaplanowanych działań w ramach doskonalenia i wdrożenia poznanych zasad do praktyki szkolnej</a:t>
            </a:r>
          </a:p>
          <a:p>
            <a:pPr lvl="0"/>
            <a:r>
              <a:rPr lang="pl-PL" dirty="0"/>
              <a:t>Uczestniczenie w organizowanych formach doskonalenia zawodowego i sieci współpracy</a:t>
            </a:r>
          </a:p>
          <a:p>
            <a:r>
              <a:rPr lang="pl-PL" sz="2000" dirty="0"/>
              <a:t>Upowszechnienie rezultatów procesu wspomagania; </a:t>
            </a:r>
          </a:p>
          <a:p>
            <a:r>
              <a:rPr lang="pl-PL" sz="2000" dirty="0"/>
              <a:t>wykorzystanie wniosków z  ewaluacji do zaplanowania i wdrożenia działań rozwojowych.</a:t>
            </a:r>
          </a:p>
          <a:p>
            <a:pPr lv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33280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969D43-0491-453E-957C-9A9BF3088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u="sng" dirty="0">
                <a:solidFill>
                  <a:srgbClr val="002060"/>
                </a:solidFill>
              </a:rPr>
              <a:t>Zadania nauczycieli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39C974-CC28-47E2-869E-4AE97A26A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8880"/>
            <a:ext cx="10884540" cy="3455020"/>
          </a:xfrm>
        </p:spPr>
        <p:txBody>
          <a:bodyPr/>
          <a:lstStyle/>
          <a:p>
            <a:r>
              <a:rPr lang="pl-PL" dirty="0"/>
              <a:t>Diagnoza własnych kompetencji</a:t>
            </a:r>
          </a:p>
          <a:p>
            <a:pPr lvl="0"/>
            <a:r>
              <a:rPr lang="pl-PL" dirty="0"/>
              <a:t>Dokonanie diagnozy własnych umiejętności</a:t>
            </a:r>
          </a:p>
          <a:p>
            <a:pPr lvl="0"/>
            <a:r>
              <a:rPr lang="pl-PL" dirty="0"/>
              <a:t>Uczestniczenie w spotkaniach rad pedagogicznych poświęconych organizacji wsparcia dla szkoły</a:t>
            </a:r>
          </a:p>
          <a:p>
            <a:pPr lvl="0"/>
            <a:r>
              <a:rPr lang="pl-PL" dirty="0"/>
              <a:t>Uczestniczenie w organizowanych formach doskonalenia: warsztatach, konsultacjach grupowych i indywidualnych z ekspertem i specjalistą ds. wspomagania pracy szkoły.</a:t>
            </a:r>
          </a:p>
          <a:p>
            <a:pPr lvl="0"/>
            <a:r>
              <a:rPr lang="pl-PL" dirty="0"/>
              <a:t>Uczestniczenie w sieciach współpracy</a:t>
            </a:r>
          </a:p>
          <a:p>
            <a:pPr lvl="0"/>
            <a:r>
              <a:rPr lang="pl-PL" dirty="0"/>
              <a:t>Wdrożenie poznanych zasad i procedur do praktyki szkolnej</a:t>
            </a:r>
          </a:p>
          <a:p>
            <a:pPr lvl="0"/>
            <a:r>
              <a:rPr lang="pl-PL" dirty="0"/>
              <a:t>Organizacja otwartych zajęć dydaktycznych </a:t>
            </a:r>
          </a:p>
          <a:p>
            <a:r>
              <a:rPr lang="pl-PL" dirty="0"/>
              <a:t>Analiza osiągniętych efektów</a:t>
            </a:r>
          </a:p>
        </p:txBody>
      </p:sp>
    </p:spTree>
    <p:extLst>
      <p:ext uri="{BB962C8B-B14F-4D97-AF65-F5344CB8AC3E}">
        <p14:creationId xmlns:p14="http://schemas.microsoft.com/office/powerpoint/2010/main" val="4047918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2DDDDB-82C0-4166-BF2A-DDE0B2581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151" y="1204486"/>
            <a:ext cx="10515600" cy="920750"/>
          </a:xfrm>
        </p:spPr>
        <p:txBody>
          <a:bodyPr/>
          <a:lstStyle/>
          <a:p>
            <a:r>
              <a:rPr lang="pl-PL" b="1" u="sng" dirty="0">
                <a:solidFill>
                  <a:srgbClr val="002060"/>
                </a:solidFill>
              </a:rPr>
              <a:t>Zadania nauczycieli biorących</a:t>
            </a:r>
            <a:r>
              <a:rPr lang="pl-PL" b="1" u="sng" baseline="0" dirty="0">
                <a:solidFill>
                  <a:srgbClr val="002060"/>
                </a:solidFill>
              </a:rPr>
              <a:t> udział w spotkaniu </a:t>
            </a:r>
            <a:r>
              <a:rPr lang="pl-PL" b="1" u="sng" baseline="0" dirty="0" err="1">
                <a:solidFill>
                  <a:srgbClr val="002060"/>
                </a:solidFill>
              </a:rPr>
              <a:t>diagnostyczno</a:t>
            </a:r>
            <a:r>
              <a:rPr lang="pl-PL" b="1" u="sng" baseline="0" dirty="0">
                <a:solidFill>
                  <a:srgbClr val="002060"/>
                </a:solidFill>
              </a:rPr>
              <a:t> - rozwojowego</a:t>
            </a:r>
            <a:endParaRPr lang="pl-PL" b="1" u="sng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EFFCDE-4C60-4FE2-8B73-F8344A47D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0033" y="2125236"/>
            <a:ext cx="10917432" cy="3455020"/>
          </a:xfrm>
        </p:spPr>
        <p:txBody>
          <a:bodyPr/>
          <a:lstStyle/>
          <a:p>
            <a:r>
              <a:rPr lang="pl-PL" dirty="0"/>
              <a:t>Diagnoza własnych kompetencji</a:t>
            </a:r>
          </a:p>
          <a:p>
            <a:pPr lvl="0"/>
            <a:r>
              <a:rPr lang="pl-PL" dirty="0"/>
              <a:t>Uczestniczenie w spotkaniach rad pedagogicznych poświęconych organizacji wsparcia dla szkoły</a:t>
            </a:r>
          </a:p>
          <a:p>
            <a:pPr lvl="0"/>
            <a:r>
              <a:rPr lang="pl-PL" dirty="0"/>
              <a:t>Udział w spotkaniu </a:t>
            </a:r>
            <a:r>
              <a:rPr lang="pl-PL" dirty="0" err="1"/>
              <a:t>diagnostyczno</a:t>
            </a:r>
            <a:r>
              <a:rPr lang="pl-PL" dirty="0"/>
              <a:t> - rozwojowym</a:t>
            </a:r>
          </a:p>
          <a:p>
            <a:pPr lvl="0"/>
            <a:r>
              <a:rPr lang="pl-PL" dirty="0"/>
              <a:t>Organizacja spotkań warsztatowych (przygotowanie pomieszczeń, zapewnienie warunków technicznych, zapewnienie kontaktu ze specjalistą ds. wspomagania pracy szkoły, ekspertem)</a:t>
            </a:r>
          </a:p>
          <a:p>
            <a:pPr lvl="0"/>
            <a:r>
              <a:rPr lang="pl-PL" dirty="0"/>
              <a:t>Uczestniczenie w organizowanych formach doskonalenia: warsztatach, konsultacjach grupowych i indywidualnych z ekspertem i specjalistą ds. wspomagania pracy szkoły.</a:t>
            </a:r>
          </a:p>
          <a:p>
            <a:r>
              <a:rPr lang="pl-PL" dirty="0"/>
              <a:t>Dokonanie diagnozy własnych umiejętności</a:t>
            </a:r>
          </a:p>
          <a:p>
            <a:pPr lvl="0"/>
            <a:r>
              <a:rPr lang="pl-PL" dirty="0"/>
              <a:t>Wdrożenie poznanych zasad i procedur do praktyki szkolnej</a:t>
            </a:r>
          </a:p>
          <a:p>
            <a:r>
              <a:rPr lang="pl-PL" dirty="0"/>
              <a:t>Analiza osiągniętych efektów</a:t>
            </a:r>
          </a:p>
        </p:txBody>
      </p:sp>
    </p:spTree>
    <p:extLst>
      <p:ext uri="{BB962C8B-B14F-4D97-AF65-F5344CB8AC3E}">
        <p14:creationId xmlns:p14="http://schemas.microsoft.com/office/powerpoint/2010/main" val="1059968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D20F65-53BE-4009-BA04-D1AC191B2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u="sng" dirty="0">
                <a:solidFill>
                  <a:srgbClr val="002060"/>
                </a:solidFill>
              </a:rPr>
              <a:t>Zadania ekspertów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F9D2B4-6A7A-4926-AA2B-65B2DC1B3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8880"/>
            <a:ext cx="10515600" cy="2986216"/>
          </a:xfrm>
        </p:spPr>
        <p:txBody>
          <a:bodyPr/>
          <a:lstStyle/>
          <a:p>
            <a:pPr lvl="0"/>
            <a:r>
              <a:rPr lang="pl-PL" sz="2400" dirty="0"/>
              <a:t>Przeprowadzenie części spotkania diagnostyczno-rozwojowego </a:t>
            </a:r>
            <a:br>
              <a:rPr lang="pl-PL" sz="2400" dirty="0"/>
            </a:br>
            <a:r>
              <a:rPr lang="pl-PL" sz="2400" dirty="0"/>
              <a:t>z zespołem nauczycieli w celu dokonania pogłębionej diagnozy ich potrzeb (zgodnie z potrzebami szkoły)</a:t>
            </a:r>
          </a:p>
          <a:p>
            <a:pPr lvl="0"/>
            <a:r>
              <a:rPr lang="pl-PL" sz="2400" dirty="0"/>
              <a:t>Przygotowanie potrzebnych materiałów dla potrzeb organizowanych form doskonalenia</a:t>
            </a:r>
          </a:p>
          <a:p>
            <a:pPr lvl="0"/>
            <a:r>
              <a:rPr lang="pl-PL" sz="2400" dirty="0"/>
              <a:t>Przeprowadzanie zajęć warsztatowych konsultacji indywidualnych i grupowych, wygłaszanie wykładów (zgodnie z potrzebami szkoły)</a:t>
            </a:r>
          </a:p>
        </p:txBody>
      </p:sp>
    </p:spTree>
    <p:extLst>
      <p:ext uri="{BB962C8B-B14F-4D97-AF65-F5344CB8AC3E}">
        <p14:creationId xmlns:p14="http://schemas.microsoft.com/office/powerpoint/2010/main" val="3758738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84DBC4-0CAF-4E88-A29C-677DFAFD5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1593"/>
            <a:ext cx="10515600" cy="920750"/>
          </a:xfrm>
        </p:spPr>
        <p:txBody>
          <a:bodyPr/>
          <a:lstStyle/>
          <a:p>
            <a:r>
              <a:rPr lang="pl-PL" b="1" u="sng" dirty="0">
                <a:solidFill>
                  <a:srgbClr val="002060"/>
                </a:solidFill>
              </a:rPr>
              <a:t>Rodzaje działań doskonalących</a:t>
            </a:r>
            <a:r>
              <a:rPr lang="pl-PL" b="1" u="sng" baseline="0" dirty="0">
                <a:solidFill>
                  <a:srgbClr val="002060"/>
                </a:solidFill>
              </a:rPr>
              <a:t> pracę szkoły</a:t>
            </a:r>
            <a:endParaRPr lang="pl-PL" b="1" u="sng" dirty="0">
              <a:solidFill>
                <a:srgbClr val="002060"/>
              </a:solidFill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6BB435A-8EBB-4A9C-8739-6A01052D93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0775461"/>
              </p:ext>
            </p:extLst>
          </p:nvPr>
        </p:nvGraphicFramePr>
        <p:xfrm>
          <a:off x="838200" y="2151142"/>
          <a:ext cx="10643331" cy="40200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9453859"/>
      </p:ext>
    </p:extLst>
  </p:cSld>
  <p:clrMapOvr>
    <a:masterClrMapping/>
  </p:clrMapOvr>
</p:sld>
</file>

<file path=ppt/theme/theme1.xml><?xml version="1.0" encoding="utf-8"?>
<a:theme xmlns:a="http://schemas.openxmlformats.org/drawingml/2006/main" name="bloom2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Aktywizacja uczniów w procesie kształcenia informatycznego I etap</Template>
  <TotalTime>1147</TotalTime>
  <Words>393</Words>
  <Application>Microsoft Office PowerPoint</Application>
  <PresentationFormat>Panoramiczny</PresentationFormat>
  <Paragraphs>80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bloom2</vt:lpstr>
      <vt:lpstr>Działania wspomagające pracę szkoły ze szczególnym uwzględnieniem rozwoju kompetencji informatycznych.  Podział ról w realizacji poszczególnych działań.</vt:lpstr>
      <vt:lpstr>Osoby zaangażowane w realizację wspomagania pracy szkoły</vt:lpstr>
      <vt:lpstr>Działania realizowane w ramach wspierania pracy szkoły</vt:lpstr>
      <vt:lpstr>Zadania specjalisty ds. wspomagania pracy szkoły</vt:lpstr>
      <vt:lpstr>Zadania dyrektora szkoły</vt:lpstr>
      <vt:lpstr>Zadania nauczycieli</vt:lpstr>
      <vt:lpstr>Zadania nauczycieli biorących udział w spotkaniu diagnostyczno - rozwojowego</vt:lpstr>
      <vt:lpstr>Zadania ekspertów</vt:lpstr>
      <vt:lpstr>Rodzaje działań doskonalących pracę szkoły</vt:lpstr>
      <vt:lpstr>Doskonalenie kompetencji informatycznych w zakresie</vt:lpstr>
      <vt:lpstr>Przykładowe zagadnienia doskonalenia informatycznego </vt:lpstr>
      <vt:lpstr>Istota funkcjonowania sieci współpracy w procesie wspomagania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Planowanie i realizacja działań służących rozwijaniu kompetencji informatycznych w szkole</dc:title>
  <dc:creator>Anna Koludo</dc:creator>
  <cp:lastModifiedBy>Anna Koludo</cp:lastModifiedBy>
  <cp:revision>28</cp:revision>
  <dcterms:created xsi:type="dcterms:W3CDTF">2019-01-27T20:59:06Z</dcterms:created>
  <dcterms:modified xsi:type="dcterms:W3CDTF">2019-01-29T08:44:21Z</dcterms:modified>
</cp:coreProperties>
</file>